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5"/>
  </p:notesMasterIdLst>
  <p:handoutMasterIdLst>
    <p:handoutMasterId r:id="rId56"/>
  </p:handoutMasterIdLst>
  <p:sldIdLst>
    <p:sldId id="338" r:id="rId5"/>
    <p:sldId id="278" r:id="rId6"/>
    <p:sldId id="317" r:id="rId7"/>
    <p:sldId id="316" r:id="rId8"/>
    <p:sldId id="356" r:id="rId9"/>
    <p:sldId id="315" r:id="rId10"/>
    <p:sldId id="268" r:id="rId11"/>
    <p:sldId id="357" r:id="rId12"/>
    <p:sldId id="339" r:id="rId13"/>
    <p:sldId id="358" r:id="rId14"/>
    <p:sldId id="342" r:id="rId15"/>
    <p:sldId id="341" r:id="rId16"/>
    <p:sldId id="343" r:id="rId17"/>
    <p:sldId id="344" r:id="rId18"/>
    <p:sldId id="345" r:id="rId19"/>
    <p:sldId id="346" r:id="rId20"/>
    <p:sldId id="347" r:id="rId21"/>
    <p:sldId id="348" r:id="rId22"/>
    <p:sldId id="349" r:id="rId23"/>
    <p:sldId id="350" r:id="rId24"/>
    <p:sldId id="351" r:id="rId25"/>
    <p:sldId id="352" r:id="rId26"/>
    <p:sldId id="353" r:id="rId27"/>
    <p:sldId id="330" r:id="rId28"/>
    <p:sldId id="331" r:id="rId29"/>
    <p:sldId id="332" r:id="rId30"/>
    <p:sldId id="333" r:id="rId31"/>
    <p:sldId id="334" r:id="rId32"/>
    <p:sldId id="359" r:id="rId33"/>
    <p:sldId id="294" r:id="rId34"/>
    <p:sldId id="314" r:id="rId35"/>
    <p:sldId id="310" r:id="rId36"/>
    <p:sldId id="296" r:id="rId37"/>
    <p:sldId id="293" r:id="rId38"/>
    <p:sldId id="312" r:id="rId39"/>
    <p:sldId id="308" r:id="rId40"/>
    <p:sldId id="335" r:id="rId41"/>
    <p:sldId id="309" r:id="rId42"/>
    <p:sldId id="306" r:id="rId43"/>
    <p:sldId id="307" r:id="rId44"/>
    <p:sldId id="337" r:id="rId45"/>
    <p:sldId id="354" r:id="rId46"/>
    <p:sldId id="355" r:id="rId47"/>
    <p:sldId id="336" r:id="rId48"/>
    <p:sldId id="301" r:id="rId49"/>
    <p:sldId id="297" r:id="rId50"/>
    <p:sldId id="292" r:id="rId51"/>
    <p:sldId id="303" r:id="rId52"/>
    <p:sldId id="279" r:id="rId53"/>
    <p:sldId id="276" r:id="rId54"/>
  </p:sldIdLst>
  <p:sldSz cx="12192000" cy="6858000"/>
  <p:notesSz cx="6797675" cy="9926638"/>
  <p:embeddedFontLst>
    <p:embeddedFont>
      <p:font typeface="gatebase Medium" panose="00000500000000000000" charset="0"/>
      <p:regular r:id="rId57"/>
    </p:embeddedFont>
    <p:embeddedFont>
      <p:font typeface="Roboto Bold" panose="02000000000000000000" charset="0"/>
      <p:bold r:id="rId58"/>
      <p:italic r:id="rId59"/>
      <p:boldItalic r:id="rId60"/>
    </p:embeddedFont>
    <p:embeddedFont>
      <p:font typeface="Roboto Regular" panose="020B0604020202020204" charset="0"/>
      <p:regular r:id="rId61"/>
      <p:bold r:id="rId62"/>
      <p:italic r:id="rId63"/>
      <p:boldItalic r:id="rId64"/>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2F6ED7"/>
    <a:srgbClr val="8AB6EC"/>
    <a:srgbClr val="B1CEF2"/>
    <a:srgbClr val="D8E7F9"/>
    <a:srgbClr val="7BA5D9"/>
    <a:srgbClr val="008BCB"/>
    <a:srgbClr val="EFEFEF"/>
    <a:srgbClr val="E6E6E6"/>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80D5F3-1D11-4959-9677-244A192F00CF}" v="56" dt="2024-10-16T15:33:46.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9" autoAdjust="0"/>
    <p:restoredTop sz="78549" autoAdjust="0"/>
  </p:normalViewPr>
  <p:slideViewPr>
    <p:cSldViewPr snapToGrid="0">
      <p:cViewPr varScale="1">
        <p:scale>
          <a:sx n="87" d="100"/>
          <a:sy n="87" d="100"/>
        </p:scale>
        <p:origin x="1374"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54" d="100"/>
          <a:sy n="154" d="100"/>
        </p:scale>
        <p:origin x="-6280" y="-10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n Gorman" userId="e23a768f-2613-433c-8868-7d00ab8a4972" providerId="ADAL" clId="{7A80D5F3-1D11-4959-9677-244A192F00CF}"/>
    <pc:docChg chg="undo custSel delSld modSld">
      <pc:chgData name="Kellyn Gorman" userId="e23a768f-2613-433c-8868-7d00ab8a4972" providerId="ADAL" clId="{7A80D5F3-1D11-4959-9677-244A192F00CF}" dt="2024-10-16T15:32:41.349" v="696" actId="1076"/>
      <pc:docMkLst>
        <pc:docMk/>
      </pc:docMkLst>
      <pc:sldChg chg="addSp modSp mod setBg modClrScheme chgLayout">
        <pc:chgData name="Kellyn Gorman" userId="e23a768f-2613-433c-8868-7d00ab8a4972" providerId="ADAL" clId="{7A80D5F3-1D11-4959-9677-244A192F00CF}" dt="2024-10-16T14:09:39.218" v="580" actId="20577"/>
        <pc:sldMkLst>
          <pc:docMk/>
          <pc:sldMk cId="4151694508" sldId="268"/>
        </pc:sldMkLst>
        <pc:spChg chg="mod ord">
          <ac:chgData name="Kellyn Gorman" userId="e23a768f-2613-433c-8868-7d00ab8a4972" providerId="ADAL" clId="{7A80D5F3-1D11-4959-9677-244A192F00CF}" dt="2024-10-16T14:09:39.218" v="580" actId="20577"/>
          <ac:spMkLst>
            <pc:docMk/>
            <pc:sldMk cId="4151694508" sldId="268"/>
            <ac:spMk id="2" creationId="{AFD059B1-E058-CD3D-1BEC-E1ECD41ECC4B}"/>
          </ac:spMkLst>
        </pc:spChg>
        <pc:spChg chg="mod ord">
          <ac:chgData name="Kellyn Gorman" userId="e23a768f-2613-433c-8868-7d00ab8a4972" providerId="ADAL" clId="{7A80D5F3-1D11-4959-9677-244A192F00CF}" dt="2024-10-16T13:46:31.731" v="315" actId="26606"/>
          <ac:spMkLst>
            <pc:docMk/>
            <pc:sldMk cId="4151694508" sldId="268"/>
            <ac:spMk id="4" creationId="{FAD2AE59-5630-4D5C-83A9-4CDEF4D7DCFB}"/>
          </ac:spMkLst>
        </pc:spChg>
        <pc:spChg chg="mod ord">
          <ac:chgData name="Kellyn Gorman" userId="e23a768f-2613-433c-8868-7d00ab8a4972" providerId="ADAL" clId="{7A80D5F3-1D11-4959-9677-244A192F00CF}" dt="2024-10-16T13:46:10.165" v="309" actId="700"/>
          <ac:spMkLst>
            <pc:docMk/>
            <pc:sldMk cId="4151694508" sldId="268"/>
            <ac:spMk id="7" creationId="{08761B51-19E8-1412-3155-39DDEACA1818}"/>
          </ac:spMkLst>
        </pc:spChg>
        <pc:spChg chg="add">
          <ac:chgData name="Kellyn Gorman" userId="e23a768f-2613-433c-8868-7d00ab8a4972" providerId="ADAL" clId="{7A80D5F3-1D11-4959-9677-244A192F00CF}" dt="2024-10-16T13:46:31.731" v="315" actId="26606"/>
          <ac:spMkLst>
            <pc:docMk/>
            <pc:sldMk cId="4151694508" sldId="268"/>
            <ac:spMk id="12" creationId="{5396781C-32A1-4FDA-A83B-A7FF8C1B1E99}"/>
          </ac:spMkLst>
        </pc:spChg>
        <pc:grpChg chg="add">
          <ac:chgData name="Kellyn Gorman" userId="e23a768f-2613-433c-8868-7d00ab8a4972" providerId="ADAL" clId="{7A80D5F3-1D11-4959-9677-244A192F00CF}" dt="2024-10-16T13:46:31.731" v="315" actId="26606"/>
          <ac:grpSpMkLst>
            <pc:docMk/>
            <pc:sldMk cId="4151694508" sldId="268"/>
            <ac:grpSpMk id="14" creationId="{54A1C8FD-E5B7-4BEC-A74A-A55FB8EA7CFE}"/>
          </ac:grpSpMkLst>
        </pc:grpChg>
        <pc:picChg chg="mod ord">
          <ac:chgData name="Kellyn Gorman" userId="e23a768f-2613-433c-8868-7d00ab8a4972" providerId="ADAL" clId="{7A80D5F3-1D11-4959-9677-244A192F00CF}" dt="2024-10-16T13:46:31.731" v="315" actId="26606"/>
          <ac:picMkLst>
            <pc:docMk/>
            <pc:sldMk cId="4151694508" sldId="268"/>
            <ac:picMk id="5" creationId="{7B10FA37-F967-6B3A-3A36-D8B07BFD3192}"/>
          </ac:picMkLst>
        </pc:picChg>
      </pc:sldChg>
      <pc:sldChg chg="modSp mod">
        <pc:chgData name="Kellyn Gorman" userId="e23a768f-2613-433c-8868-7d00ab8a4972" providerId="ADAL" clId="{7A80D5F3-1D11-4959-9677-244A192F00CF}" dt="2024-10-16T14:01:52.924" v="469" actId="1076"/>
        <pc:sldMkLst>
          <pc:docMk/>
          <pc:sldMk cId="2436493926" sldId="276"/>
        </pc:sldMkLst>
        <pc:spChg chg="mod">
          <ac:chgData name="Kellyn Gorman" userId="e23a768f-2613-433c-8868-7d00ab8a4972" providerId="ADAL" clId="{7A80D5F3-1D11-4959-9677-244A192F00CF}" dt="2024-10-16T14:01:52.924" v="469" actId="1076"/>
          <ac:spMkLst>
            <pc:docMk/>
            <pc:sldMk cId="2436493926" sldId="276"/>
            <ac:spMk id="2" creationId="{BCCAEE93-8585-46D4-A7EC-F184E317CB2E}"/>
          </ac:spMkLst>
        </pc:spChg>
        <pc:spChg chg="mod">
          <ac:chgData name="Kellyn Gorman" userId="e23a768f-2613-433c-8868-7d00ab8a4972" providerId="ADAL" clId="{7A80D5F3-1D11-4959-9677-244A192F00CF}" dt="2024-10-16T14:01:48.062" v="468" actId="1076"/>
          <ac:spMkLst>
            <pc:docMk/>
            <pc:sldMk cId="2436493926" sldId="276"/>
            <ac:spMk id="3" creationId="{24AFFC60-19C3-4901-93F7-7AAF4C09F8C6}"/>
          </ac:spMkLst>
        </pc:spChg>
        <pc:spChg chg="mod">
          <ac:chgData name="Kellyn Gorman" userId="e23a768f-2613-433c-8868-7d00ab8a4972" providerId="ADAL" clId="{7A80D5F3-1D11-4959-9677-244A192F00CF}" dt="2024-10-16T14:01:44.891" v="467" actId="1076"/>
          <ac:spMkLst>
            <pc:docMk/>
            <pc:sldMk cId="2436493926" sldId="276"/>
            <ac:spMk id="4" creationId="{820C225E-D245-82CC-FF97-7E77B2FFCDFD}"/>
          </ac:spMkLst>
        </pc:spChg>
      </pc:sldChg>
      <pc:sldChg chg="modSp mod modClrScheme chgLayout">
        <pc:chgData name="Kellyn Gorman" userId="e23a768f-2613-433c-8868-7d00ab8a4972" providerId="ADAL" clId="{7A80D5F3-1D11-4959-9677-244A192F00CF}" dt="2024-10-16T13:44:11.041" v="182" actId="1076"/>
        <pc:sldMkLst>
          <pc:docMk/>
          <pc:sldMk cId="756974338" sldId="278"/>
        </pc:sldMkLst>
        <pc:spChg chg="mod ord">
          <ac:chgData name="Kellyn Gorman" userId="e23a768f-2613-433c-8868-7d00ab8a4972" providerId="ADAL" clId="{7A80D5F3-1D11-4959-9677-244A192F00CF}" dt="2024-10-16T13:43:33.246" v="177" actId="1076"/>
          <ac:spMkLst>
            <pc:docMk/>
            <pc:sldMk cId="756974338" sldId="278"/>
            <ac:spMk id="2" creationId="{105238E3-565D-503A-33FA-28D2524BF537}"/>
          </ac:spMkLst>
        </pc:spChg>
        <pc:spChg chg="mod">
          <ac:chgData name="Kellyn Gorman" userId="e23a768f-2613-433c-8868-7d00ab8a4972" providerId="ADAL" clId="{7A80D5F3-1D11-4959-9677-244A192F00CF}" dt="2024-10-16T13:43:56.271" v="180" actId="1076"/>
          <ac:spMkLst>
            <pc:docMk/>
            <pc:sldMk cId="756974338" sldId="278"/>
            <ac:spMk id="4" creationId="{14936CBD-9DCC-4F98-30A4-3BA98B8680A9}"/>
          </ac:spMkLst>
        </pc:spChg>
        <pc:spChg chg="mod ord">
          <ac:chgData name="Kellyn Gorman" userId="e23a768f-2613-433c-8868-7d00ab8a4972" providerId="ADAL" clId="{7A80D5F3-1D11-4959-9677-244A192F00CF}" dt="2024-10-16T13:44:11.041" v="182" actId="1076"/>
          <ac:spMkLst>
            <pc:docMk/>
            <pc:sldMk cId="756974338" sldId="278"/>
            <ac:spMk id="112" creationId="{C4327497-50FA-CCA0-0160-652AF4CF5A57}"/>
          </ac:spMkLst>
        </pc:spChg>
      </pc:sldChg>
      <pc:sldChg chg="modSp mod modClrScheme chgLayout">
        <pc:chgData name="Kellyn Gorman" userId="e23a768f-2613-433c-8868-7d00ab8a4972" providerId="ADAL" clId="{7A80D5F3-1D11-4959-9677-244A192F00CF}" dt="2024-10-16T14:01:27.030" v="464" actId="700"/>
        <pc:sldMkLst>
          <pc:docMk/>
          <pc:sldMk cId="4252466045" sldId="279"/>
        </pc:sldMkLst>
        <pc:spChg chg="mod ord">
          <ac:chgData name="Kellyn Gorman" userId="e23a768f-2613-433c-8868-7d00ab8a4972" providerId="ADAL" clId="{7A80D5F3-1D11-4959-9677-244A192F00CF}" dt="2024-10-16T14:01:27.030" v="464" actId="700"/>
          <ac:spMkLst>
            <pc:docMk/>
            <pc:sldMk cId="4252466045" sldId="279"/>
            <ac:spMk id="7" creationId="{3FF2D739-E475-54F8-C832-F04A983D0F24}"/>
          </ac:spMkLst>
        </pc:spChg>
        <pc:spChg chg="mod ord">
          <ac:chgData name="Kellyn Gorman" userId="e23a768f-2613-433c-8868-7d00ab8a4972" providerId="ADAL" clId="{7A80D5F3-1D11-4959-9677-244A192F00CF}" dt="2024-10-16T14:01:27.030" v="464" actId="700"/>
          <ac:spMkLst>
            <pc:docMk/>
            <pc:sldMk cId="4252466045" sldId="279"/>
            <ac:spMk id="13" creationId="{A540B739-30F9-C86F-67ED-2197DC1E598B}"/>
          </ac:spMkLst>
        </pc:spChg>
        <pc:spChg chg="mod ord">
          <ac:chgData name="Kellyn Gorman" userId="e23a768f-2613-433c-8868-7d00ab8a4972" providerId="ADAL" clId="{7A80D5F3-1D11-4959-9677-244A192F00CF}" dt="2024-10-16T14:01:27.030" v="464" actId="700"/>
          <ac:spMkLst>
            <pc:docMk/>
            <pc:sldMk cId="4252466045" sldId="279"/>
            <ac:spMk id="23" creationId="{5FB75C3E-5885-49DD-8190-BB1E8C511A7E}"/>
          </ac:spMkLst>
        </pc:spChg>
      </pc:sldChg>
      <pc:sldChg chg="delSp modSp mod modClrScheme chgLayout">
        <pc:chgData name="Kellyn Gorman" userId="e23a768f-2613-433c-8868-7d00ab8a4972" providerId="ADAL" clId="{7A80D5F3-1D11-4959-9677-244A192F00CF}" dt="2024-10-16T15:23:02.352" v="640" actId="1076"/>
        <pc:sldMkLst>
          <pc:docMk/>
          <pc:sldMk cId="2390678392" sldId="292"/>
        </pc:sldMkLst>
        <pc:spChg chg="mod ord">
          <ac:chgData name="Kellyn Gorman" userId="e23a768f-2613-433c-8868-7d00ab8a4972" providerId="ADAL" clId="{7A80D5F3-1D11-4959-9677-244A192F00CF}" dt="2024-10-16T14:00:18.027" v="461" actId="20577"/>
          <ac:spMkLst>
            <pc:docMk/>
            <pc:sldMk cId="2390678392" sldId="292"/>
            <ac:spMk id="2" creationId="{CC80C883-7528-F9C5-D6FA-15EC059A3021}"/>
          </ac:spMkLst>
        </pc:spChg>
        <pc:spChg chg="del mod ord">
          <ac:chgData name="Kellyn Gorman" userId="e23a768f-2613-433c-8868-7d00ab8a4972" providerId="ADAL" clId="{7A80D5F3-1D11-4959-9677-244A192F00CF}" dt="2024-10-16T15:22:45.680" v="636" actId="478"/>
          <ac:spMkLst>
            <pc:docMk/>
            <pc:sldMk cId="2390678392" sldId="292"/>
            <ac:spMk id="3" creationId="{8D3FE259-B742-148B-88EA-EAE84226FE5A}"/>
          </ac:spMkLst>
        </pc:spChg>
        <pc:spChg chg="mod">
          <ac:chgData name="Kellyn Gorman" userId="e23a768f-2613-433c-8868-7d00ab8a4972" providerId="ADAL" clId="{7A80D5F3-1D11-4959-9677-244A192F00CF}" dt="2024-10-16T15:23:02.352" v="640" actId="1076"/>
          <ac:spMkLst>
            <pc:docMk/>
            <pc:sldMk cId="2390678392" sldId="292"/>
            <ac:spMk id="4" creationId="{7BBB3957-C107-4580-9B0A-E4FD61950BFA}"/>
          </ac:spMkLst>
        </pc:spChg>
        <pc:spChg chg="mod ord">
          <ac:chgData name="Kellyn Gorman" userId="e23a768f-2613-433c-8868-7d00ab8a4972" providerId="ADAL" clId="{7A80D5F3-1D11-4959-9677-244A192F00CF}" dt="2024-10-16T14:00:06.653" v="458" actId="14100"/>
          <ac:spMkLst>
            <pc:docMk/>
            <pc:sldMk cId="2390678392" sldId="292"/>
            <ac:spMk id="6" creationId="{3A7E69BA-FC91-08A5-671F-B53E6E989C6F}"/>
          </ac:spMkLst>
        </pc:spChg>
        <pc:graphicFrameChg chg="mod ord">
          <ac:chgData name="Kellyn Gorman" userId="e23a768f-2613-433c-8868-7d00ab8a4972" providerId="ADAL" clId="{7A80D5F3-1D11-4959-9677-244A192F00CF}" dt="2024-10-16T14:00:14.964" v="459" actId="1076"/>
          <ac:graphicFrameMkLst>
            <pc:docMk/>
            <pc:sldMk cId="2390678392" sldId="292"/>
            <ac:graphicFrameMk id="8" creationId="{24EE9911-8AC9-5BE2-4456-0175FD28D083}"/>
          </ac:graphicFrameMkLst>
        </pc:graphicFrameChg>
      </pc:sldChg>
      <pc:sldChg chg="addSp delSp modSp mod modClrScheme chgLayout">
        <pc:chgData name="Kellyn Gorman" userId="e23a768f-2613-433c-8868-7d00ab8a4972" providerId="ADAL" clId="{7A80D5F3-1D11-4959-9677-244A192F00CF}" dt="2024-10-16T14:26:51.370" v="624" actId="478"/>
        <pc:sldMkLst>
          <pc:docMk/>
          <pc:sldMk cId="123927153" sldId="293"/>
        </pc:sldMkLst>
        <pc:spChg chg="mod ord">
          <ac:chgData name="Kellyn Gorman" userId="e23a768f-2613-433c-8868-7d00ab8a4972" providerId="ADAL" clId="{7A80D5F3-1D11-4959-9677-244A192F00CF}" dt="2024-10-16T14:03:29.908" v="482" actId="166"/>
          <ac:spMkLst>
            <pc:docMk/>
            <pc:sldMk cId="123927153" sldId="293"/>
            <ac:spMk id="2" creationId="{E0581A69-E165-AB8B-DF96-AA10098BFBA6}"/>
          </ac:spMkLst>
        </pc:spChg>
        <pc:spChg chg="del mod ord">
          <ac:chgData name="Kellyn Gorman" userId="e23a768f-2613-433c-8868-7d00ab8a4972" providerId="ADAL" clId="{7A80D5F3-1D11-4959-9677-244A192F00CF}" dt="2024-10-16T13:54:26.050" v="397" actId="700"/>
          <ac:spMkLst>
            <pc:docMk/>
            <pc:sldMk cId="123927153" sldId="293"/>
            <ac:spMk id="3" creationId="{F460E3DF-1EC2-9594-E2D0-B0A37EDF9C92}"/>
          </ac:spMkLst>
        </pc:spChg>
        <pc:spChg chg="del mod ord">
          <ac:chgData name="Kellyn Gorman" userId="e23a768f-2613-433c-8868-7d00ab8a4972" providerId="ADAL" clId="{7A80D5F3-1D11-4959-9677-244A192F00CF}" dt="2024-10-16T14:26:51.370" v="624" actId="478"/>
          <ac:spMkLst>
            <pc:docMk/>
            <pc:sldMk cId="123927153" sldId="293"/>
            <ac:spMk id="4" creationId="{90ACE1AA-C570-61AD-88E7-930214713422}"/>
          </ac:spMkLst>
        </pc:spChg>
        <pc:spChg chg="add del mod ord">
          <ac:chgData name="Kellyn Gorman" userId="e23a768f-2613-433c-8868-7d00ab8a4972" providerId="ADAL" clId="{7A80D5F3-1D11-4959-9677-244A192F00CF}" dt="2024-10-16T13:54:31.708" v="398" actId="478"/>
          <ac:spMkLst>
            <pc:docMk/>
            <pc:sldMk cId="123927153" sldId="293"/>
            <ac:spMk id="5" creationId="{83B50D1A-B7B6-3C07-4952-F20F3F43F3B3}"/>
          </ac:spMkLst>
        </pc:spChg>
        <pc:picChg chg="mod">
          <ac:chgData name="Kellyn Gorman" userId="e23a768f-2613-433c-8868-7d00ab8a4972" providerId="ADAL" clId="{7A80D5F3-1D11-4959-9677-244A192F00CF}" dt="2024-10-16T14:03:12.364" v="478" actId="14100"/>
          <ac:picMkLst>
            <pc:docMk/>
            <pc:sldMk cId="123927153" sldId="293"/>
            <ac:picMk id="6" creationId="{F7669270-914D-B484-E5DA-8F41E4E44D8C}"/>
          </ac:picMkLst>
        </pc:picChg>
      </pc:sldChg>
      <pc:sldChg chg="delSp modSp mod modClrScheme chgLayout">
        <pc:chgData name="Kellyn Gorman" userId="e23a768f-2613-433c-8868-7d00ab8a4972" providerId="ADAL" clId="{7A80D5F3-1D11-4959-9677-244A192F00CF}" dt="2024-10-16T14:26:29.129" v="621" actId="478"/>
        <pc:sldMkLst>
          <pc:docMk/>
          <pc:sldMk cId="3072916344" sldId="294"/>
        </pc:sldMkLst>
        <pc:spChg chg="mod">
          <ac:chgData name="Kellyn Gorman" userId="e23a768f-2613-433c-8868-7d00ab8a4972" providerId="ADAL" clId="{7A80D5F3-1D11-4959-9677-244A192F00CF}" dt="2024-10-16T13:53:24.533" v="382" actId="1076"/>
          <ac:spMkLst>
            <pc:docMk/>
            <pc:sldMk cId="3072916344" sldId="294"/>
            <ac:spMk id="2" creationId="{DE55BB87-1908-0FF9-D8D8-E9807525ED1F}"/>
          </ac:spMkLst>
        </pc:spChg>
        <pc:spChg chg="mod ord">
          <ac:chgData name="Kellyn Gorman" userId="e23a768f-2613-433c-8868-7d00ab8a4972" providerId="ADAL" clId="{7A80D5F3-1D11-4959-9677-244A192F00CF}" dt="2024-10-16T14:04:51.492" v="541" actId="20577"/>
          <ac:spMkLst>
            <pc:docMk/>
            <pc:sldMk cId="3072916344" sldId="294"/>
            <ac:spMk id="4" creationId="{FAD2AE59-5630-4D5C-83A9-4CDEF4D7DCFB}"/>
          </ac:spMkLst>
        </pc:spChg>
        <pc:spChg chg="mod ord">
          <ac:chgData name="Kellyn Gorman" userId="e23a768f-2613-433c-8868-7d00ab8a4972" providerId="ADAL" clId="{7A80D5F3-1D11-4959-9677-244A192F00CF}" dt="2024-10-16T14:05:21.184" v="544" actId="207"/>
          <ac:spMkLst>
            <pc:docMk/>
            <pc:sldMk cId="3072916344" sldId="294"/>
            <ac:spMk id="5" creationId="{597AB57D-8236-86AB-493D-2E72F7DC6CB2}"/>
          </ac:spMkLst>
        </pc:spChg>
        <pc:spChg chg="del mod ord">
          <ac:chgData name="Kellyn Gorman" userId="e23a768f-2613-433c-8868-7d00ab8a4972" providerId="ADAL" clId="{7A80D5F3-1D11-4959-9677-244A192F00CF}" dt="2024-10-16T14:26:29.129" v="621" actId="478"/>
          <ac:spMkLst>
            <pc:docMk/>
            <pc:sldMk cId="3072916344" sldId="294"/>
            <ac:spMk id="7" creationId="{08761B51-19E8-1412-3155-39DDEACA1818}"/>
          </ac:spMkLst>
        </pc:spChg>
        <pc:spChg chg="mod">
          <ac:chgData name="Kellyn Gorman" userId="e23a768f-2613-433c-8868-7d00ab8a4972" providerId="ADAL" clId="{7A80D5F3-1D11-4959-9677-244A192F00CF}" dt="2024-10-16T13:53:38.376" v="386" actId="1076"/>
          <ac:spMkLst>
            <pc:docMk/>
            <pc:sldMk cId="3072916344" sldId="294"/>
            <ac:spMk id="8" creationId="{2D604FE6-4E06-8B1C-7B84-495B4116B00D}"/>
          </ac:spMkLst>
        </pc:spChg>
        <pc:spChg chg="mod">
          <ac:chgData name="Kellyn Gorman" userId="e23a768f-2613-433c-8868-7d00ab8a4972" providerId="ADAL" clId="{7A80D5F3-1D11-4959-9677-244A192F00CF}" dt="2024-10-16T14:14:25.770" v="610" actId="207"/>
          <ac:spMkLst>
            <pc:docMk/>
            <pc:sldMk cId="3072916344" sldId="294"/>
            <ac:spMk id="9" creationId="{F06C5C75-56B4-22B3-4940-C2280A2FAA95}"/>
          </ac:spMkLst>
        </pc:spChg>
        <pc:spChg chg="mod">
          <ac:chgData name="Kellyn Gorman" userId="e23a768f-2613-433c-8868-7d00ab8a4972" providerId="ADAL" clId="{7A80D5F3-1D11-4959-9677-244A192F00CF}" dt="2024-10-16T14:14:37.304" v="612" actId="208"/>
          <ac:spMkLst>
            <pc:docMk/>
            <pc:sldMk cId="3072916344" sldId="294"/>
            <ac:spMk id="10" creationId="{4F1419D6-9D63-1AD4-2803-601EDF7F3384}"/>
          </ac:spMkLst>
        </pc:spChg>
        <pc:picChg chg="mod">
          <ac:chgData name="Kellyn Gorman" userId="e23a768f-2613-433c-8868-7d00ab8a4972" providerId="ADAL" clId="{7A80D5F3-1D11-4959-9677-244A192F00CF}" dt="2024-10-16T13:53:30.658" v="384" actId="1076"/>
          <ac:picMkLst>
            <pc:docMk/>
            <pc:sldMk cId="3072916344" sldId="294"/>
            <ac:picMk id="6" creationId="{420217A6-F9B8-668E-BE6E-CFCD5B82701F}"/>
          </ac:picMkLst>
        </pc:picChg>
      </pc:sldChg>
      <pc:sldChg chg="delSp modSp mod modClrScheme chgLayout">
        <pc:chgData name="Kellyn Gorman" userId="e23a768f-2613-433c-8868-7d00ab8a4972" providerId="ADAL" clId="{7A80D5F3-1D11-4959-9677-244A192F00CF}" dt="2024-10-16T14:26:45.385" v="623" actId="478"/>
        <pc:sldMkLst>
          <pc:docMk/>
          <pc:sldMk cId="2354939968" sldId="296"/>
        </pc:sldMkLst>
        <pc:spChg chg="mod ord">
          <ac:chgData name="Kellyn Gorman" userId="e23a768f-2613-433c-8868-7d00ab8a4972" providerId="ADAL" clId="{7A80D5F3-1D11-4959-9677-244A192F00CF}" dt="2024-10-16T13:54:05.716" v="394" actId="700"/>
          <ac:spMkLst>
            <pc:docMk/>
            <pc:sldMk cId="2354939968" sldId="296"/>
            <ac:spMk id="2" creationId="{F6C9F094-600E-27B4-3A4A-4EA604A5E15D}"/>
          </ac:spMkLst>
        </pc:spChg>
        <pc:spChg chg="del mod ord">
          <ac:chgData name="Kellyn Gorman" userId="e23a768f-2613-433c-8868-7d00ab8a4972" providerId="ADAL" clId="{7A80D5F3-1D11-4959-9677-244A192F00CF}" dt="2024-10-16T14:26:45.385" v="623" actId="478"/>
          <ac:spMkLst>
            <pc:docMk/>
            <pc:sldMk cId="2354939968" sldId="296"/>
            <ac:spMk id="3" creationId="{3C03BC9F-3F6D-3047-C38E-B1BC141308AC}"/>
          </ac:spMkLst>
        </pc:spChg>
        <pc:spChg chg="mod ord">
          <ac:chgData name="Kellyn Gorman" userId="e23a768f-2613-433c-8868-7d00ab8a4972" providerId="ADAL" clId="{7A80D5F3-1D11-4959-9677-244A192F00CF}" dt="2024-10-16T13:54:15.850" v="395" actId="255"/>
          <ac:spMkLst>
            <pc:docMk/>
            <pc:sldMk cId="2354939968" sldId="296"/>
            <ac:spMk id="4" creationId="{14600F68-81B1-4626-D746-E19BE0388114}"/>
          </ac:spMkLst>
        </pc:spChg>
        <pc:spChg chg="mod">
          <ac:chgData name="Kellyn Gorman" userId="e23a768f-2613-433c-8868-7d00ab8a4972" providerId="ADAL" clId="{7A80D5F3-1D11-4959-9677-244A192F00CF}" dt="2024-10-16T14:02:51.908" v="476" actId="14100"/>
          <ac:spMkLst>
            <pc:docMk/>
            <pc:sldMk cId="2354939968" sldId="296"/>
            <ac:spMk id="7" creationId="{D492877C-CC41-730E-80D7-2DE3176CC3B5}"/>
          </ac:spMkLst>
        </pc:spChg>
        <pc:spChg chg="mod">
          <ac:chgData name="Kellyn Gorman" userId="e23a768f-2613-433c-8868-7d00ab8a4972" providerId="ADAL" clId="{7A80D5F3-1D11-4959-9677-244A192F00CF}" dt="2024-10-16T14:02:55.869" v="477" actId="1076"/>
          <ac:spMkLst>
            <pc:docMk/>
            <pc:sldMk cId="2354939968" sldId="296"/>
            <ac:spMk id="8" creationId="{876CC800-10BC-0432-C4EB-E2014F2B1060}"/>
          </ac:spMkLst>
        </pc:spChg>
        <pc:picChg chg="mod">
          <ac:chgData name="Kellyn Gorman" userId="e23a768f-2613-433c-8868-7d00ab8a4972" providerId="ADAL" clId="{7A80D5F3-1D11-4959-9677-244A192F00CF}" dt="2024-10-16T13:54:19.331" v="396" actId="1076"/>
          <ac:picMkLst>
            <pc:docMk/>
            <pc:sldMk cId="2354939968" sldId="296"/>
            <ac:picMk id="6" creationId="{559A457D-E751-AF7F-4A50-55F4986F83E3}"/>
          </ac:picMkLst>
        </pc:picChg>
      </pc:sldChg>
      <pc:sldChg chg="addSp delSp modSp mod modClrScheme chgLayout">
        <pc:chgData name="Kellyn Gorman" userId="e23a768f-2613-433c-8868-7d00ab8a4972" providerId="ADAL" clId="{7A80D5F3-1D11-4959-9677-244A192F00CF}" dt="2024-10-16T14:28:12.388" v="635" actId="478"/>
        <pc:sldMkLst>
          <pc:docMk/>
          <pc:sldMk cId="3769600947" sldId="297"/>
        </pc:sldMkLst>
        <pc:spChg chg="mod ord">
          <ac:chgData name="Kellyn Gorman" userId="e23a768f-2613-433c-8868-7d00ab8a4972" providerId="ADAL" clId="{7A80D5F3-1D11-4959-9677-244A192F00CF}" dt="2024-10-16T13:59:31.139" v="452" actId="166"/>
          <ac:spMkLst>
            <pc:docMk/>
            <pc:sldMk cId="3769600947" sldId="297"/>
            <ac:spMk id="2" creationId="{A346ADF1-3F38-3E92-0811-15547F9258DC}"/>
          </ac:spMkLst>
        </pc:spChg>
        <pc:spChg chg="del mod ord">
          <ac:chgData name="Kellyn Gorman" userId="e23a768f-2613-433c-8868-7d00ab8a4972" providerId="ADAL" clId="{7A80D5F3-1D11-4959-9677-244A192F00CF}" dt="2024-10-16T13:59:17.573" v="450" actId="700"/>
          <ac:spMkLst>
            <pc:docMk/>
            <pc:sldMk cId="3769600947" sldId="297"/>
            <ac:spMk id="3" creationId="{A7478B3A-47BD-C135-E636-5989BEAE8C2D}"/>
          </ac:spMkLst>
        </pc:spChg>
        <pc:spChg chg="del mod ord">
          <ac:chgData name="Kellyn Gorman" userId="e23a768f-2613-433c-8868-7d00ab8a4972" providerId="ADAL" clId="{7A80D5F3-1D11-4959-9677-244A192F00CF}" dt="2024-10-16T14:28:12.388" v="635" actId="478"/>
          <ac:spMkLst>
            <pc:docMk/>
            <pc:sldMk cId="3769600947" sldId="297"/>
            <ac:spMk id="4" creationId="{A4DD76E9-132D-4C79-89BF-2D8DC8D68DEB}"/>
          </ac:spMkLst>
        </pc:spChg>
        <pc:spChg chg="mod">
          <ac:chgData name="Kellyn Gorman" userId="e23a768f-2613-433c-8868-7d00ab8a4972" providerId="ADAL" clId="{7A80D5F3-1D11-4959-9677-244A192F00CF}" dt="2024-10-16T13:59:45.980" v="454" actId="1076"/>
          <ac:spMkLst>
            <pc:docMk/>
            <pc:sldMk cId="3769600947" sldId="297"/>
            <ac:spMk id="5" creationId="{48A5A7E0-8C91-A039-C4C8-C83E17E97A6F}"/>
          </ac:spMkLst>
        </pc:spChg>
        <pc:spChg chg="add mod ord">
          <ac:chgData name="Kellyn Gorman" userId="e23a768f-2613-433c-8868-7d00ab8a4972" providerId="ADAL" clId="{7A80D5F3-1D11-4959-9677-244A192F00CF}" dt="2024-10-16T13:59:17.573" v="450" actId="700"/>
          <ac:spMkLst>
            <pc:docMk/>
            <pc:sldMk cId="3769600947" sldId="297"/>
            <ac:spMk id="7" creationId="{FFCDE441-3F36-C526-ECC8-68A4E3CC0AD0}"/>
          </ac:spMkLst>
        </pc:spChg>
        <pc:picChg chg="mod">
          <ac:chgData name="Kellyn Gorman" userId="e23a768f-2613-433c-8868-7d00ab8a4972" providerId="ADAL" clId="{7A80D5F3-1D11-4959-9677-244A192F00CF}" dt="2024-10-16T13:59:36.336" v="453" actId="1076"/>
          <ac:picMkLst>
            <pc:docMk/>
            <pc:sldMk cId="3769600947" sldId="297"/>
            <ac:picMk id="6" creationId="{66D7B924-E7D6-47D8-5AE3-3F8BF974548D}"/>
          </ac:picMkLst>
        </pc:picChg>
      </pc:sldChg>
      <pc:sldChg chg="delSp modSp mod modClrScheme chgLayout">
        <pc:chgData name="Kellyn Gorman" userId="e23a768f-2613-433c-8868-7d00ab8a4972" providerId="ADAL" clId="{7A80D5F3-1D11-4959-9677-244A192F00CF}" dt="2024-10-16T14:28:03.616" v="634" actId="478"/>
        <pc:sldMkLst>
          <pc:docMk/>
          <pc:sldMk cId="591864478" sldId="301"/>
        </pc:sldMkLst>
        <pc:spChg chg="mod ord">
          <ac:chgData name="Kellyn Gorman" userId="e23a768f-2613-433c-8868-7d00ab8a4972" providerId="ADAL" clId="{7A80D5F3-1D11-4959-9677-244A192F00CF}" dt="2024-10-16T13:59:00.476" v="448" actId="14100"/>
          <ac:spMkLst>
            <pc:docMk/>
            <pc:sldMk cId="591864478" sldId="301"/>
            <ac:spMk id="2" creationId="{BE3DF4CD-6ED6-4CE4-21FA-9D95D8C552A1}"/>
          </ac:spMkLst>
        </pc:spChg>
        <pc:spChg chg="del mod ord">
          <ac:chgData name="Kellyn Gorman" userId="e23a768f-2613-433c-8868-7d00ab8a4972" providerId="ADAL" clId="{7A80D5F3-1D11-4959-9677-244A192F00CF}" dt="2024-10-16T14:28:03.616" v="634" actId="478"/>
          <ac:spMkLst>
            <pc:docMk/>
            <pc:sldMk cId="591864478" sldId="301"/>
            <ac:spMk id="3" creationId="{DDDB94F6-8975-54DE-D57D-D179A17ACC80}"/>
          </ac:spMkLst>
        </pc:spChg>
        <pc:spChg chg="mod ord">
          <ac:chgData name="Kellyn Gorman" userId="e23a768f-2613-433c-8868-7d00ab8a4972" providerId="ADAL" clId="{7A80D5F3-1D11-4959-9677-244A192F00CF}" dt="2024-10-16T13:59:04.406" v="449" actId="1076"/>
          <ac:spMkLst>
            <pc:docMk/>
            <pc:sldMk cId="591864478" sldId="301"/>
            <ac:spMk id="4" creationId="{153AFAAB-0995-2843-0007-2724CA0BBCAF}"/>
          </ac:spMkLst>
        </pc:spChg>
        <pc:picChg chg="mod">
          <ac:chgData name="Kellyn Gorman" userId="e23a768f-2613-433c-8868-7d00ab8a4972" providerId="ADAL" clId="{7A80D5F3-1D11-4959-9677-244A192F00CF}" dt="2024-10-16T13:58:56.074" v="447" actId="1076"/>
          <ac:picMkLst>
            <pc:docMk/>
            <pc:sldMk cId="591864478" sldId="301"/>
            <ac:picMk id="1026" creationId="{E4E0103D-C93B-CFAA-A4A9-7EE01156D427}"/>
          </ac:picMkLst>
        </pc:picChg>
      </pc:sldChg>
      <pc:sldChg chg="modSp mod modClrScheme chgLayout">
        <pc:chgData name="Kellyn Gorman" userId="e23a768f-2613-433c-8868-7d00ab8a4972" providerId="ADAL" clId="{7A80D5F3-1D11-4959-9677-244A192F00CF}" dt="2024-10-16T15:23:23.149" v="642" actId="1076"/>
        <pc:sldMkLst>
          <pc:docMk/>
          <pc:sldMk cId="2248352604" sldId="303"/>
        </pc:sldMkLst>
        <pc:spChg chg="mod ord">
          <ac:chgData name="Kellyn Gorman" userId="e23a768f-2613-433c-8868-7d00ab8a4972" providerId="ADAL" clId="{7A80D5F3-1D11-4959-9677-244A192F00CF}" dt="2024-10-16T14:01:16.232" v="462" actId="700"/>
          <ac:spMkLst>
            <pc:docMk/>
            <pc:sldMk cId="2248352604" sldId="303"/>
            <ac:spMk id="2" creationId="{2EFD29C2-EAF6-1EE4-72D6-7465E12D1F96}"/>
          </ac:spMkLst>
        </pc:spChg>
        <pc:spChg chg="mod ord">
          <ac:chgData name="Kellyn Gorman" userId="e23a768f-2613-433c-8868-7d00ab8a4972" providerId="ADAL" clId="{7A80D5F3-1D11-4959-9677-244A192F00CF}" dt="2024-10-16T14:01:16.232" v="462" actId="700"/>
          <ac:spMkLst>
            <pc:docMk/>
            <pc:sldMk cId="2248352604" sldId="303"/>
            <ac:spMk id="3" creationId="{34D97B36-7168-681A-7FED-68F4D47C09F2}"/>
          </ac:spMkLst>
        </pc:spChg>
        <pc:spChg chg="mod ord">
          <ac:chgData name="Kellyn Gorman" userId="e23a768f-2613-433c-8868-7d00ab8a4972" providerId="ADAL" clId="{7A80D5F3-1D11-4959-9677-244A192F00CF}" dt="2024-10-16T15:23:19.872" v="641" actId="255"/>
          <ac:spMkLst>
            <pc:docMk/>
            <pc:sldMk cId="2248352604" sldId="303"/>
            <ac:spMk id="6" creationId="{09890CA3-4432-4014-55A0-5EF02AE5659A}"/>
          </ac:spMkLst>
        </pc:spChg>
        <pc:picChg chg="mod">
          <ac:chgData name="Kellyn Gorman" userId="e23a768f-2613-433c-8868-7d00ab8a4972" providerId="ADAL" clId="{7A80D5F3-1D11-4959-9677-244A192F00CF}" dt="2024-10-16T15:23:23.149" v="642" actId="1076"/>
          <ac:picMkLst>
            <pc:docMk/>
            <pc:sldMk cId="2248352604" sldId="303"/>
            <ac:picMk id="5" creationId="{E59F59F6-58B4-C025-EAB7-B3B86FA3AAAA}"/>
          </ac:picMkLst>
        </pc:picChg>
      </pc:sldChg>
      <pc:sldChg chg="delSp modSp mod modClrScheme chgLayout">
        <pc:chgData name="Kellyn Gorman" userId="e23a768f-2613-433c-8868-7d00ab8a4972" providerId="ADAL" clId="{7A80D5F3-1D11-4959-9677-244A192F00CF}" dt="2024-10-16T14:27:21.417" v="628" actId="478"/>
        <pc:sldMkLst>
          <pc:docMk/>
          <pc:sldMk cId="2508357505" sldId="306"/>
        </pc:sldMkLst>
        <pc:spChg chg="mod ord">
          <ac:chgData name="Kellyn Gorman" userId="e23a768f-2613-433c-8868-7d00ab8a4972" providerId="ADAL" clId="{7A80D5F3-1D11-4959-9677-244A192F00CF}" dt="2024-10-16T13:56:03.330" v="413" actId="700"/>
          <ac:spMkLst>
            <pc:docMk/>
            <pc:sldMk cId="2508357505" sldId="306"/>
            <ac:spMk id="2" creationId="{296671FC-4306-06A1-2BE4-47A48B4D1695}"/>
          </ac:spMkLst>
        </pc:spChg>
        <pc:spChg chg="del mod ord">
          <ac:chgData name="Kellyn Gorman" userId="e23a768f-2613-433c-8868-7d00ab8a4972" providerId="ADAL" clId="{7A80D5F3-1D11-4959-9677-244A192F00CF}" dt="2024-10-16T14:27:21.417" v="628" actId="478"/>
          <ac:spMkLst>
            <pc:docMk/>
            <pc:sldMk cId="2508357505" sldId="306"/>
            <ac:spMk id="3" creationId="{55FD56D5-B01E-10BE-6229-BFADFB275551}"/>
          </ac:spMkLst>
        </pc:spChg>
        <pc:spChg chg="mod">
          <ac:chgData name="Kellyn Gorman" userId="e23a768f-2613-433c-8868-7d00ab8a4972" providerId="ADAL" clId="{7A80D5F3-1D11-4959-9677-244A192F00CF}" dt="2024-10-16T13:56:25.053" v="416" actId="1076"/>
          <ac:spMkLst>
            <pc:docMk/>
            <pc:sldMk cId="2508357505" sldId="306"/>
            <ac:spMk id="10" creationId="{7DC3D50C-CE70-A38C-8C7D-399E7BBFC39C}"/>
          </ac:spMkLst>
        </pc:spChg>
        <pc:spChg chg="mod">
          <ac:chgData name="Kellyn Gorman" userId="e23a768f-2613-433c-8868-7d00ab8a4972" providerId="ADAL" clId="{7A80D5F3-1D11-4959-9677-244A192F00CF}" dt="2024-10-16T13:56:33.141" v="418" actId="1076"/>
          <ac:spMkLst>
            <pc:docMk/>
            <pc:sldMk cId="2508357505" sldId="306"/>
            <ac:spMk id="11" creationId="{5181A257-DB40-F6E0-AAB1-F0FF2A0C6A9B}"/>
          </ac:spMkLst>
        </pc:spChg>
        <pc:picChg chg="mod ord">
          <ac:chgData name="Kellyn Gorman" userId="e23a768f-2613-433c-8868-7d00ab8a4972" providerId="ADAL" clId="{7A80D5F3-1D11-4959-9677-244A192F00CF}" dt="2024-10-16T13:56:21.662" v="415" actId="1076"/>
          <ac:picMkLst>
            <pc:docMk/>
            <pc:sldMk cId="2508357505" sldId="306"/>
            <ac:picMk id="7" creationId="{2FD78AF7-2FB7-B2FE-3CE3-C83E79B0BB5E}"/>
          </ac:picMkLst>
        </pc:picChg>
        <pc:picChg chg="mod ord">
          <ac:chgData name="Kellyn Gorman" userId="e23a768f-2613-433c-8868-7d00ab8a4972" providerId="ADAL" clId="{7A80D5F3-1D11-4959-9677-244A192F00CF}" dt="2024-10-16T13:56:28.006" v="417" actId="1076"/>
          <ac:picMkLst>
            <pc:docMk/>
            <pc:sldMk cId="2508357505" sldId="306"/>
            <ac:picMk id="9" creationId="{C9873CDC-A6F2-F4A7-2CBA-14F6F19F1414}"/>
          </ac:picMkLst>
        </pc:picChg>
      </pc:sldChg>
      <pc:sldChg chg="delSp modSp mod modClrScheme chgLayout">
        <pc:chgData name="Kellyn Gorman" userId="e23a768f-2613-433c-8868-7d00ab8a4972" providerId="ADAL" clId="{7A80D5F3-1D11-4959-9677-244A192F00CF}" dt="2024-10-16T14:27:29.841" v="629" actId="478"/>
        <pc:sldMkLst>
          <pc:docMk/>
          <pc:sldMk cId="894985200" sldId="307"/>
        </pc:sldMkLst>
        <pc:spChg chg="mod ord">
          <ac:chgData name="Kellyn Gorman" userId="e23a768f-2613-433c-8868-7d00ab8a4972" providerId="ADAL" clId="{7A80D5F3-1D11-4959-9677-244A192F00CF}" dt="2024-10-16T13:57:18.140" v="426" actId="1076"/>
          <ac:spMkLst>
            <pc:docMk/>
            <pc:sldMk cId="894985200" sldId="307"/>
            <ac:spMk id="2" creationId="{10976394-DD06-254C-F9B6-957F929CB868}"/>
          </ac:spMkLst>
        </pc:spChg>
        <pc:spChg chg="del mod ord">
          <ac:chgData name="Kellyn Gorman" userId="e23a768f-2613-433c-8868-7d00ab8a4972" providerId="ADAL" clId="{7A80D5F3-1D11-4959-9677-244A192F00CF}" dt="2024-10-16T14:27:29.841" v="629" actId="478"/>
          <ac:spMkLst>
            <pc:docMk/>
            <pc:sldMk cId="894985200" sldId="307"/>
            <ac:spMk id="3" creationId="{CF13C719-8D4A-78AC-9734-21A60E88FD29}"/>
          </ac:spMkLst>
        </pc:spChg>
        <pc:spChg chg="mod ord">
          <ac:chgData name="Kellyn Gorman" userId="e23a768f-2613-433c-8868-7d00ab8a4972" providerId="ADAL" clId="{7A80D5F3-1D11-4959-9677-244A192F00CF}" dt="2024-10-16T13:57:33.876" v="429" actId="1076"/>
          <ac:spMkLst>
            <pc:docMk/>
            <pc:sldMk cId="894985200" sldId="307"/>
            <ac:spMk id="12" creationId="{8A132BFB-815F-82CC-79A8-77AD738B1AB9}"/>
          </ac:spMkLst>
        </pc:spChg>
      </pc:sldChg>
      <pc:sldChg chg="addSp delSp modSp mod modClrScheme chgLayout">
        <pc:chgData name="Kellyn Gorman" userId="e23a768f-2613-433c-8868-7d00ab8a4972" providerId="ADAL" clId="{7A80D5F3-1D11-4959-9677-244A192F00CF}" dt="2024-10-16T14:23:54.693" v="614" actId="478"/>
        <pc:sldMkLst>
          <pc:docMk/>
          <pc:sldMk cId="2539638764" sldId="308"/>
        </pc:sldMkLst>
        <pc:spChg chg="mod ord">
          <ac:chgData name="Kellyn Gorman" userId="e23a768f-2613-433c-8868-7d00ab8a4972" providerId="ADAL" clId="{7A80D5F3-1D11-4959-9677-244A192F00CF}" dt="2024-10-16T13:55:08.563" v="404" actId="1076"/>
          <ac:spMkLst>
            <pc:docMk/>
            <pc:sldMk cId="2539638764" sldId="308"/>
            <ac:spMk id="2" creationId="{39B28597-9A70-69BD-CD62-6484068E86B7}"/>
          </ac:spMkLst>
        </pc:spChg>
        <pc:spChg chg="del mod ord">
          <ac:chgData name="Kellyn Gorman" userId="e23a768f-2613-433c-8868-7d00ab8a4972" providerId="ADAL" clId="{7A80D5F3-1D11-4959-9677-244A192F00CF}" dt="2024-10-16T14:23:54.693" v="614" actId="478"/>
          <ac:spMkLst>
            <pc:docMk/>
            <pc:sldMk cId="2539638764" sldId="308"/>
            <ac:spMk id="3" creationId="{02480598-3DEC-F98F-DBED-027B8120A74E}"/>
          </ac:spMkLst>
        </pc:spChg>
        <pc:spChg chg="add del mod ord">
          <ac:chgData name="Kellyn Gorman" userId="e23a768f-2613-433c-8868-7d00ab8a4972" providerId="ADAL" clId="{7A80D5F3-1D11-4959-9677-244A192F00CF}" dt="2024-10-16T13:54:58.188" v="403" actId="478"/>
          <ac:spMkLst>
            <pc:docMk/>
            <pc:sldMk cId="2539638764" sldId="308"/>
            <ac:spMk id="4" creationId="{0E863D4E-B37D-5E06-029E-CA28EAF4818E}"/>
          </ac:spMkLst>
        </pc:spChg>
        <pc:spChg chg="mod">
          <ac:chgData name="Kellyn Gorman" userId="e23a768f-2613-433c-8868-7d00ab8a4972" providerId="ADAL" clId="{7A80D5F3-1D11-4959-9677-244A192F00CF}" dt="2024-10-16T13:55:28.112" v="406" actId="1076"/>
          <ac:spMkLst>
            <pc:docMk/>
            <pc:sldMk cId="2539638764" sldId="308"/>
            <ac:spMk id="12" creationId="{0C19D37F-E2EA-C118-3708-CB8432D662A9}"/>
          </ac:spMkLst>
        </pc:spChg>
        <pc:picChg chg="mod ord">
          <ac:chgData name="Kellyn Gorman" userId="e23a768f-2613-433c-8868-7d00ab8a4972" providerId="ADAL" clId="{7A80D5F3-1D11-4959-9677-244A192F00CF}" dt="2024-10-16T13:55:19.658" v="405" actId="1076"/>
          <ac:picMkLst>
            <pc:docMk/>
            <pc:sldMk cId="2539638764" sldId="308"/>
            <ac:picMk id="7" creationId="{956F13EB-1B22-A291-F08A-391407CD3544}"/>
          </ac:picMkLst>
        </pc:picChg>
        <pc:picChg chg="mod">
          <ac:chgData name="Kellyn Gorman" userId="e23a768f-2613-433c-8868-7d00ab8a4972" providerId="ADAL" clId="{7A80D5F3-1D11-4959-9677-244A192F00CF}" dt="2024-10-16T13:55:28.112" v="406" actId="1076"/>
          <ac:picMkLst>
            <pc:docMk/>
            <pc:sldMk cId="2539638764" sldId="308"/>
            <ac:picMk id="11" creationId="{C6E2E32F-1940-0A96-E714-0F8A24EC90F9}"/>
          </ac:picMkLst>
        </pc:picChg>
      </pc:sldChg>
      <pc:sldChg chg="delSp modSp mod modClrScheme chgLayout">
        <pc:chgData name="Kellyn Gorman" userId="e23a768f-2613-433c-8868-7d00ab8a4972" providerId="ADAL" clId="{7A80D5F3-1D11-4959-9677-244A192F00CF}" dt="2024-10-16T14:27:15.120" v="627" actId="478"/>
        <pc:sldMkLst>
          <pc:docMk/>
          <pc:sldMk cId="2597511815" sldId="309"/>
        </pc:sldMkLst>
        <pc:spChg chg="mod ord">
          <ac:chgData name="Kellyn Gorman" userId="e23a768f-2613-433c-8868-7d00ab8a4972" providerId="ADAL" clId="{7A80D5F3-1D11-4959-9677-244A192F00CF}" dt="2024-10-16T13:55:47.275" v="409" actId="700"/>
          <ac:spMkLst>
            <pc:docMk/>
            <pc:sldMk cId="2597511815" sldId="309"/>
            <ac:spMk id="2" creationId="{1FA4AEDE-EB2A-2B09-DB04-437C36564DA7}"/>
          </ac:spMkLst>
        </pc:spChg>
        <pc:spChg chg="del mod ord">
          <ac:chgData name="Kellyn Gorman" userId="e23a768f-2613-433c-8868-7d00ab8a4972" providerId="ADAL" clId="{7A80D5F3-1D11-4959-9677-244A192F00CF}" dt="2024-10-16T14:27:15.120" v="627" actId="478"/>
          <ac:spMkLst>
            <pc:docMk/>
            <pc:sldMk cId="2597511815" sldId="309"/>
            <ac:spMk id="3" creationId="{F3BBF695-F751-BED7-BC4D-005A68AD0102}"/>
          </ac:spMkLst>
        </pc:spChg>
        <pc:spChg chg="mod ord">
          <ac:chgData name="Kellyn Gorman" userId="e23a768f-2613-433c-8868-7d00ab8a4972" providerId="ADAL" clId="{7A80D5F3-1D11-4959-9677-244A192F00CF}" dt="2024-10-16T13:55:57.134" v="412" actId="1076"/>
          <ac:spMkLst>
            <pc:docMk/>
            <pc:sldMk cId="2597511815" sldId="309"/>
            <ac:spMk id="5" creationId="{745B84F8-2DD8-AD8E-C16C-839C0D96FCFD}"/>
          </ac:spMkLst>
        </pc:spChg>
        <pc:picChg chg="mod ord">
          <ac:chgData name="Kellyn Gorman" userId="e23a768f-2613-433c-8868-7d00ab8a4972" providerId="ADAL" clId="{7A80D5F3-1D11-4959-9677-244A192F00CF}" dt="2024-10-16T13:55:53.055" v="411" actId="1076"/>
          <ac:picMkLst>
            <pc:docMk/>
            <pc:sldMk cId="2597511815" sldId="309"/>
            <ac:picMk id="7" creationId="{FD30658C-C946-044C-3B09-FFDE68F61F30}"/>
          </ac:picMkLst>
        </pc:picChg>
      </pc:sldChg>
      <pc:sldChg chg="modSp mod modClrScheme chgLayout">
        <pc:chgData name="Kellyn Gorman" userId="e23a768f-2613-433c-8868-7d00ab8a4972" providerId="ADAL" clId="{7A80D5F3-1D11-4959-9677-244A192F00CF}" dt="2024-10-16T13:53:57.973" v="393" actId="27636"/>
        <pc:sldMkLst>
          <pc:docMk/>
          <pc:sldMk cId="1905959602" sldId="310"/>
        </pc:sldMkLst>
        <pc:spChg chg="mod ord">
          <ac:chgData name="Kellyn Gorman" userId="e23a768f-2613-433c-8868-7d00ab8a4972" providerId="ADAL" clId="{7A80D5F3-1D11-4959-9677-244A192F00CF}" dt="2024-10-16T13:53:57.926" v="391" actId="700"/>
          <ac:spMkLst>
            <pc:docMk/>
            <pc:sldMk cId="1905959602" sldId="310"/>
            <ac:spMk id="2" creationId="{4A030B05-A878-FBC5-97AC-BCEFB10706A0}"/>
          </ac:spMkLst>
        </pc:spChg>
        <pc:spChg chg="mod ord">
          <ac:chgData name="Kellyn Gorman" userId="e23a768f-2613-433c-8868-7d00ab8a4972" providerId="ADAL" clId="{7A80D5F3-1D11-4959-9677-244A192F00CF}" dt="2024-10-16T13:53:57.926" v="391" actId="700"/>
          <ac:spMkLst>
            <pc:docMk/>
            <pc:sldMk cId="1905959602" sldId="310"/>
            <ac:spMk id="3" creationId="{FF376363-7D09-9F32-CA8E-615CE5506606}"/>
          </ac:spMkLst>
        </pc:spChg>
        <pc:spChg chg="mod ord">
          <ac:chgData name="Kellyn Gorman" userId="e23a768f-2613-433c-8868-7d00ab8a4972" providerId="ADAL" clId="{7A80D5F3-1D11-4959-9677-244A192F00CF}" dt="2024-10-16T13:53:57.973" v="393" actId="27636"/>
          <ac:spMkLst>
            <pc:docMk/>
            <pc:sldMk cId="1905959602" sldId="310"/>
            <ac:spMk id="4" creationId="{E51C3E61-E999-6352-B322-B2E9062E5300}"/>
          </ac:spMkLst>
        </pc:spChg>
        <pc:spChg chg="mod ord">
          <ac:chgData name="Kellyn Gorman" userId="e23a768f-2613-433c-8868-7d00ab8a4972" providerId="ADAL" clId="{7A80D5F3-1D11-4959-9677-244A192F00CF}" dt="2024-10-16T13:53:57.973" v="392" actId="27636"/>
          <ac:spMkLst>
            <pc:docMk/>
            <pc:sldMk cId="1905959602" sldId="310"/>
            <ac:spMk id="5" creationId="{C7078867-4DA2-08B5-2E16-5F14AA0A0E73}"/>
          </ac:spMkLst>
        </pc:spChg>
      </pc:sldChg>
      <pc:sldChg chg="delSp modSp mod modClrScheme chgLayout">
        <pc:chgData name="Kellyn Gorman" userId="e23a768f-2613-433c-8868-7d00ab8a4972" providerId="ADAL" clId="{7A80D5F3-1D11-4959-9677-244A192F00CF}" dt="2024-10-16T14:26:57.564" v="625" actId="478"/>
        <pc:sldMkLst>
          <pc:docMk/>
          <pc:sldMk cId="1850340804" sldId="312"/>
        </pc:sldMkLst>
        <pc:spChg chg="mod ord">
          <ac:chgData name="Kellyn Gorman" userId="e23a768f-2613-433c-8868-7d00ab8a4972" providerId="ADAL" clId="{7A80D5F3-1D11-4959-9677-244A192F00CF}" dt="2024-10-16T13:54:44.488" v="400" actId="700"/>
          <ac:spMkLst>
            <pc:docMk/>
            <pc:sldMk cId="1850340804" sldId="312"/>
            <ac:spMk id="2" creationId="{6C4FD653-D674-AF94-430F-0BA5EF613C31}"/>
          </ac:spMkLst>
        </pc:spChg>
        <pc:spChg chg="del mod ord">
          <ac:chgData name="Kellyn Gorman" userId="e23a768f-2613-433c-8868-7d00ab8a4972" providerId="ADAL" clId="{7A80D5F3-1D11-4959-9677-244A192F00CF}" dt="2024-10-16T14:26:57.564" v="625" actId="478"/>
          <ac:spMkLst>
            <pc:docMk/>
            <pc:sldMk cId="1850340804" sldId="312"/>
            <ac:spMk id="3" creationId="{F5D7DACC-758F-1A5B-D742-863DC18A370C}"/>
          </ac:spMkLst>
        </pc:spChg>
        <pc:spChg chg="mod ord">
          <ac:chgData name="Kellyn Gorman" userId="e23a768f-2613-433c-8868-7d00ab8a4972" providerId="ADAL" clId="{7A80D5F3-1D11-4959-9677-244A192F00CF}" dt="2024-10-16T13:54:44.535" v="401" actId="27636"/>
          <ac:spMkLst>
            <pc:docMk/>
            <pc:sldMk cId="1850340804" sldId="312"/>
            <ac:spMk id="4" creationId="{DE0BCA6C-77B2-30EE-D11C-39F406C21808}"/>
          </ac:spMkLst>
        </pc:spChg>
      </pc:sldChg>
      <pc:sldChg chg="delSp modSp mod modClrScheme chgLayout">
        <pc:chgData name="Kellyn Gorman" userId="e23a768f-2613-433c-8868-7d00ab8a4972" providerId="ADAL" clId="{7A80D5F3-1D11-4959-9677-244A192F00CF}" dt="2024-10-16T15:29:18.689" v="684" actId="1076"/>
        <pc:sldMkLst>
          <pc:docMk/>
          <pc:sldMk cId="3603499554" sldId="314"/>
        </pc:sldMkLst>
        <pc:spChg chg="del mod ord">
          <ac:chgData name="Kellyn Gorman" userId="e23a768f-2613-433c-8868-7d00ab8a4972" providerId="ADAL" clId="{7A80D5F3-1D11-4959-9677-244A192F00CF}" dt="2024-10-16T14:26:36.347" v="622" actId="478"/>
          <ac:spMkLst>
            <pc:docMk/>
            <pc:sldMk cId="3603499554" sldId="314"/>
            <ac:spMk id="4" creationId="{18711936-7F1D-4E23-EFCA-982F30E0DAD8}"/>
          </ac:spMkLst>
        </pc:spChg>
        <pc:spChg chg="mod ord">
          <ac:chgData name="Kellyn Gorman" userId="e23a768f-2613-433c-8868-7d00ab8a4972" providerId="ADAL" clId="{7A80D5F3-1D11-4959-9677-244A192F00CF}" dt="2024-10-16T14:04:35.145" v="521" actId="20577"/>
          <ac:spMkLst>
            <pc:docMk/>
            <pc:sldMk cId="3603499554" sldId="314"/>
            <ac:spMk id="5" creationId="{F76DB541-0731-00AE-5D21-82548046DCE4}"/>
          </ac:spMkLst>
        </pc:spChg>
        <pc:spChg chg="mod ord">
          <ac:chgData name="Kellyn Gorman" userId="e23a768f-2613-433c-8868-7d00ab8a4972" providerId="ADAL" clId="{7A80D5F3-1D11-4959-9677-244A192F00CF}" dt="2024-10-16T13:53:43.641" v="387" actId="700"/>
          <ac:spMkLst>
            <pc:docMk/>
            <pc:sldMk cId="3603499554" sldId="314"/>
            <ac:spMk id="6" creationId="{84F3804D-86D4-3508-8AA5-A353ED7CF81D}"/>
          </ac:spMkLst>
        </pc:spChg>
        <pc:spChg chg="mod">
          <ac:chgData name="Kellyn Gorman" userId="e23a768f-2613-433c-8868-7d00ab8a4972" providerId="ADAL" clId="{7A80D5F3-1D11-4959-9677-244A192F00CF}" dt="2024-10-16T14:04:04.223" v="485" actId="1076"/>
          <ac:spMkLst>
            <pc:docMk/>
            <pc:sldMk cId="3603499554" sldId="314"/>
            <ac:spMk id="8" creationId="{41A0865B-30BF-24B8-5AF1-CA4B0EEC2A38}"/>
          </ac:spMkLst>
        </pc:spChg>
        <pc:spChg chg="mod">
          <ac:chgData name="Kellyn Gorman" userId="e23a768f-2613-433c-8868-7d00ab8a4972" providerId="ADAL" clId="{7A80D5F3-1D11-4959-9677-244A192F00CF}" dt="2024-10-16T15:29:18.689" v="684" actId="1076"/>
          <ac:spMkLst>
            <pc:docMk/>
            <pc:sldMk cId="3603499554" sldId="314"/>
            <ac:spMk id="12" creationId="{BBD12149-9E48-BBC4-0153-1B8FEC7A4820}"/>
          </ac:spMkLst>
        </pc:spChg>
        <pc:spChg chg="mod">
          <ac:chgData name="Kellyn Gorman" userId="e23a768f-2613-433c-8868-7d00ab8a4972" providerId="ADAL" clId="{7A80D5F3-1D11-4959-9677-244A192F00CF}" dt="2024-10-16T15:29:11.583" v="683" actId="208"/>
          <ac:spMkLst>
            <pc:docMk/>
            <pc:sldMk cId="3603499554" sldId="314"/>
            <ac:spMk id="13" creationId="{39C51E1E-1EE5-09F8-4440-35CD636A1BB8}"/>
          </ac:spMkLst>
        </pc:spChg>
        <pc:grpChg chg="mod">
          <ac:chgData name="Kellyn Gorman" userId="e23a768f-2613-433c-8868-7d00ab8a4972" providerId="ADAL" clId="{7A80D5F3-1D11-4959-9677-244A192F00CF}" dt="2024-10-16T14:04:04.223" v="485" actId="1076"/>
          <ac:grpSpMkLst>
            <pc:docMk/>
            <pc:sldMk cId="3603499554" sldId="314"/>
            <ac:grpSpMk id="19" creationId="{96794AF5-0F38-763C-AD86-6B70722B1E01}"/>
          </ac:grpSpMkLst>
        </pc:grpChg>
        <pc:picChg chg="mod">
          <ac:chgData name="Kellyn Gorman" userId="e23a768f-2613-433c-8868-7d00ab8a4972" providerId="ADAL" clId="{7A80D5F3-1D11-4959-9677-244A192F00CF}" dt="2024-10-16T14:04:10.147" v="487" actId="1076"/>
          <ac:picMkLst>
            <pc:docMk/>
            <pc:sldMk cId="3603499554" sldId="314"/>
            <ac:picMk id="11" creationId="{BE067D9B-C831-D7A8-83B9-ABDA5E579C1A}"/>
          </ac:picMkLst>
        </pc:picChg>
        <pc:picChg chg="mod">
          <ac:chgData name="Kellyn Gorman" userId="e23a768f-2613-433c-8868-7d00ab8a4972" providerId="ADAL" clId="{7A80D5F3-1D11-4959-9677-244A192F00CF}" dt="2024-10-16T14:04:04.223" v="485" actId="1076"/>
          <ac:picMkLst>
            <pc:docMk/>
            <pc:sldMk cId="3603499554" sldId="314"/>
            <ac:picMk id="16" creationId="{BB42EFA5-31D8-76FA-FC6B-B0C1C0A82E38}"/>
          </ac:picMkLst>
        </pc:picChg>
      </pc:sldChg>
      <pc:sldChg chg="addSp delSp modSp mod setBg modClrScheme chgLayout">
        <pc:chgData name="Kellyn Gorman" userId="e23a768f-2613-433c-8868-7d00ab8a4972" providerId="ADAL" clId="{7A80D5F3-1D11-4959-9677-244A192F00CF}" dt="2024-10-16T15:32:41.349" v="696" actId="1076"/>
        <pc:sldMkLst>
          <pc:docMk/>
          <pc:sldMk cId="1806806092" sldId="315"/>
        </pc:sldMkLst>
        <pc:spChg chg="mod ord">
          <ac:chgData name="Kellyn Gorman" userId="e23a768f-2613-433c-8868-7d00ab8a4972" providerId="ADAL" clId="{7A80D5F3-1D11-4959-9677-244A192F00CF}" dt="2024-10-16T15:32:21.878" v="692" actId="14100"/>
          <ac:spMkLst>
            <pc:docMk/>
            <pc:sldMk cId="1806806092" sldId="315"/>
            <ac:spMk id="2" creationId="{DABC9CBD-7AD5-B4E8-2C4D-7A0ED8611559}"/>
          </ac:spMkLst>
        </pc:spChg>
        <pc:spChg chg="mod ord">
          <ac:chgData name="Kellyn Gorman" userId="e23a768f-2613-433c-8868-7d00ab8a4972" providerId="ADAL" clId="{7A80D5F3-1D11-4959-9677-244A192F00CF}" dt="2024-10-16T15:32:41.349" v="696" actId="1076"/>
          <ac:spMkLst>
            <pc:docMk/>
            <pc:sldMk cId="1806806092" sldId="315"/>
            <ac:spMk id="3" creationId="{5CEE6913-103F-DFC1-093A-93CF462E4677}"/>
          </ac:spMkLst>
        </pc:spChg>
        <pc:spChg chg="mod ord">
          <ac:chgData name="Kellyn Gorman" userId="e23a768f-2613-433c-8868-7d00ab8a4972" providerId="ADAL" clId="{7A80D5F3-1D11-4959-9677-244A192F00CF}" dt="2024-10-16T15:32:15.233" v="691" actId="26606"/>
          <ac:spMkLst>
            <pc:docMk/>
            <pc:sldMk cId="1806806092" sldId="315"/>
            <ac:spMk id="4" creationId="{B129A509-127F-E0C5-42BA-71C4411473BA}"/>
          </ac:spMkLst>
        </pc:spChg>
        <pc:spChg chg="add del">
          <ac:chgData name="Kellyn Gorman" userId="e23a768f-2613-433c-8868-7d00ab8a4972" providerId="ADAL" clId="{7A80D5F3-1D11-4959-9677-244A192F00CF}" dt="2024-10-16T15:32:15.233" v="691" actId="26606"/>
          <ac:spMkLst>
            <pc:docMk/>
            <pc:sldMk cId="1806806092" sldId="315"/>
            <ac:spMk id="1031" creationId="{9B7AD9F6-8CE7-4299-8FC6-328F4DCD3FF9}"/>
          </ac:spMkLst>
        </pc:spChg>
        <pc:spChg chg="add del">
          <ac:chgData name="Kellyn Gorman" userId="e23a768f-2613-433c-8868-7d00ab8a4972" providerId="ADAL" clId="{7A80D5F3-1D11-4959-9677-244A192F00CF}" dt="2024-10-16T15:32:15.233" v="691" actId="26606"/>
          <ac:spMkLst>
            <pc:docMk/>
            <pc:sldMk cId="1806806092" sldId="315"/>
            <ac:spMk id="1033" creationId="{F49775AF-8896-43EE-92C6-83497D6DC56F}"/>
          </ac:spMkLst>
        </pc:spChg>
        <pc:spChg chg="add">
          <ac:chgData name="Kellyn Gorman" userId="e23a768f-2613-433c-8868-7d00ab8a4972" providerId="ADAL" clId="{7A80D5F3-1D11-4959-9677-244A192F00CF}" dt="2024-10-16T15:32:15.233" v="691" actId="26606"/>
          <ac:spMkLst>
            <pc:docMk/>
            <pc:sldMk cId="1806806092" sldId="315"/>
            <ac:spMk id="1038" creationId="{0671A8AE-40A1-4631-A6B8-581AFF065482}"/>
          </ac:spMkLst>
        </pc:spChg>
        <pc:spChg chg="add">
          <ac:chgData name="Kellyn Gorman" userId="e23a768f-2613-433c-8868-7d00ab8a4972" providerId="ADAL" clId="{7A80D5F3-1D11-4959-9677-244A192F00CF}" dt="2024-10-16T15:32:15.233" v="691" actId="26606"/>
          <ac:spMkLst>
            <pc:docMk/>
            <pc:sldMk cId="1806806092" sldId="315"/>
            <ac:spMk id="1040" creationId="{AB58EF07-17C2-48CF-ABB0-EEF1F17CB8F0}"/>
          </ac:spMkLst>
        </pc:spChg>
        <pc:spChg chg="add">
          <ac:chgData name="Kellyn Gorman" userId="e23a768f-2613-433c-8868-7d00ab8a4972" providerId="ADAL" clId="{7A80D5F3-1D11-4959-9677-244A192F00CF}" dt="2024-10-16T15:32:15.233" v="691" actId="26606"/>
          <ac:spMkLst>
            <pc:docMk/>
            <pc:sldMk cId="1806806092" sldId="315"/>
            <ac:spMk id="1042" creationId="{AF2F604E-43BE-4DC3-B983-E071523364F8}"/>
          </ac:spMkLst>
        </pc:spChg>
        <pc:spChg chg="add">
          <ac:chgData name="Kellyn Gorman" userId="e23a768f-2613-433c-8868-7d00ab8a4972" providerId="ADAL" clId="{7A80D5F3-1D11-4959-9677-244A192F00CF}" dt="2024-10-16T15:32:15.233" v="691" actId="26606"/>
          <ac:spMkLst>
            <pc:docMk/>
            <pc:sldMk cId="1806806092" sldId="315"/>
            <ac:spMk id="1044" creationId="{08C9B587-E65E-4B52-B37C-ABEBB6E87928}"/>
          </ac:spMkLst>
        </pc:spChg>
        <pc:picChg chg="add del mod">
          <ac:chgData name="Kellyn Gorman" userId="e23a768f-2613-433c-8868-7d00ab8a4972" providerId="ADAL" clId="{7A80D5F3-1D11-4959-9677-244A192F00CF}" dt="2024-10-16T15:31:43.689" v="689" actId="478"/>
          <ac:picMkLst>
            <pc:docMk/>
            <pc:sldMk cId="1806806092" sldId="315"/>
            <ac:picMk id="1026" creationId="{17702166-96AC-E569-4C6C-773FC2A3F17F}"/>
          </ac:picMkLst>
        </pc:picChg>
        <pc:picChg chg="add mod ord">
          <ac:chgData name="Kellyn Gorman" userId="e23a768f-2613-433c-8868-7d00ab8a4972" providerId="ADAL" clId="{7A80D5F3-1D11-4959-9677-244A192F00CF}" dt="2024-10-16T15:32:15.233" v="691" actId="26606"/>
          <ac:picMkLst>
            <pc:docMk/>
            <pc:sldMk cId="1806806092" sldId="315"/>
            <ac:picMk id="1028" creationId="{ED9AF9BA-B508-6BAA-0D64-43809103D72E}"/>
          </ac:picMkLst>
        </pc:picChg>
      </pc:sldChg>
      <pc:sldChg chg="modSp mod modClrScheme chgLayout modNotesTx">
        <pc:chgData name="Kellyn Gorman" userId="e23a768f-2613-433c-8868-7d00ab8a4972" providerId="ADAL" clId="{7A80D5F3-1D11-4959-9677-244A192F00CF}" dt="2024-10-16T14:05:41.864" v="545" actId="20577"/>
        <pc:sldMkLst>
          <pc:docMk/>
          <pc:sldMk cId="2890591044" sldId="316"/>
        </pc:sldMkLst>
        <pc:spChg chg="mod ord">
          <ac:chgData name="Kellyn Gorman" userId="e23a768f-2613-433c-8868-7d00ab8a4972" providerId="ADAL" clId="{7A80D5F3-1D11-4959-9677-244A192F00CF}" dt="2024-10-16T13:45:17.308" v="298" actId="700"/>
          <ac:spMkLst>
            <pc:docMk/>
            <pc:sldMk cId="2890591044" sldId="316"/>
            <ac:spMk id="2" creationId="{41F3F066-7D80-BF24-FE7D-22779A0B4F11}"/>
          </ac:spMkLst>
        </pc:spChg>
        <pc:spChg chg="mod ord">
          <ac:chgData name="Kellyn Gorman" userId="e23a768f-2613-433c-8868-7d00ab8a4972" providerId="ADAL" clId="{7A80D5F3-1D11-4959-9677-244A192F00CF}" dt="2024-10-16T13:45:17.308" v="298" actId="700"/>
          <ac:spMkLst>
            <pc:docMk/>
            <pc:sldMk cId="2890591044" sldId="316"/>
            <ac:spMk id="3" creationId="{D2E01BFD-7893-D2E9-E6CA-76BB1FFB1436}"/>
          </ac:spMkLst>
        </pc:spChg>
        <pc:spChg chg="mod ord">
          <ac:chgData name="Kellyn Gorman" userId="e23a768f-2613-433c-8868-7d00ab8a4972" providerId="ADAL" clId="{7A80D5F3-1D11-4959-9677-244A192F00CF}" dt="2024-10-16T13:45:17.371" v="300" actId="27636"/>
          <ac:spMkLst>
            <pc:docMk/>
            <pc:sldMk cId="2890591044" sldId="316"/>
            <ac:spMk id="4" creationId="{6AD55906-E82A-9E66-5597-519A541BB43C}"/>
          </ac:spMkLst>
        </pc:spChg>
        <pc:spChg chg="mod ord">
          <ac:chgData name="Kellyn Gorman" userId="e23a768f-2613-433c-8868-7d00ab8a4972" providerId="ADAL" clId="{7A80D5F3-1D11-4959-9677-244A192F00CF}" dt="2024-10-16T13:45:17.371" v="299" actId="27636"/>
          <ac:spMkLst>
            <pc:docMk/>
            <pc:sldMk cId="2890591044" sldId="316"/>
            <ac:spMk id="5" creationId="{D7E8D4EC-BE57-2958-9716-E8ADD526A3CD}"/>
          </ac:spMkLst>
        </pc:spChg>
      </pc:sldChg>
      <pc:sldChg chg="modSp mod">
        <pc:chgData name="Kellyn Gorman" userId="e23a768f-2613-433c-8868-7d00ab8a4972" providerId="ADAL" clId="{7A80D5F3-1D11-4959-9677-244A192F00CF}" dt="2024-10-16T13:44:41.628" v="288" actId="20577"/>
        <pc:sldMkLst>
          <pc:docMk/>
          <pc:sldMk cId="1937549929" sldId="317"/>
        </pc:sldMkLst>
        <pc:spChg chg="mod">
          <ac:chgData name="Kellyn Gorman" userId="e23a768f-2613-433c-8868-7d00ab8a4972" providerId="ADAL" clId="{7A80D5F3-1D11-4959-9677-244A192F00CF}" dt="2024-10-16T13:42:52.969" v="150" actId="27636"/>
          <ac:spMkLst>
            <pc:docMk/>
            <pc:sldMk cId="1937549929" sldId="317"/>
            <ac:spMk id="3" creationId="{32ADC1C9-A40E-B8B3-914E-1575FA154D8D}"/>
          </ac:spMkLst>
        </pc:spChg>
        <pc:spChg chg="mod">
          <ac:chgData name="Kellyn Gorman" userId="e23a768f-2613-433c-8868-7d00ab8a4972" providerId="ADAL" clId="{7A80D5F3-1D11-4959-9677-244A192F00CF}" dt="2024-10-16T13:44:41.628" v="288" actId="20577"/>
          <ac:spMkLst>
            <pc:docMk/>
            <pc:sldMk cId="1937549929" sldId="317"/>
            <ac:spMk id="4" creationId="{CDCC5450-6AF6-BCAD-764C-C24AD138327F}"/>
          </ac:spMkLst>
        </pc:spChg>
      </pc:sldChg>
      <pc:sldChg chg="addSp delSp modSp mod setBg addAnim">
        <pc:chgData name="Kellyn Gorman" userId="e23a768f-2613-433c-8868-7d00ab8a4972" providerId="ADAL" clId="{7A80D5F3-1D11-4959-9677-244A192F00CF}" dt="2024-10-16T13:50:48.815" v="361"/>
        <pc:sldMkLst>
          <pc:docMk/>
          <pc:sldMk cId="4191157076" sldId="330"/>
        </pc:sldMkLst>
        <pc:spChg chg="mod">
          <ac:chgData name="Kellyn Gorman" userId="e23a768f-2613-433c-8868-7d00ab8a4972" providerId="ADAL" clId="{7A80D5F3-1D11-4959-9677-244A192F00CF}" dt="2024-10-16T13:50:48.815" v="360" actId="26606"/>
          <ac:spMkLst>
            <pc:docMk/>
            <pc:sldMk cId="4191157076" sldId="330"/>
            <ac:spMk id="2" creationId="{5FAD340B-103E-331B-22DE-30260B4C2341}"/>
          </ac:spMkLst>
        </pc:spChg>
        <pc:spChg chg="del">
          <ac:chgData name="Kellyn Gorman" userId="e23a768f-2613-433c-8868-7d00ab8a4972" providerId="ADAL" clId="{7A80D5F3-1D11-4959-9677-244A192F00CF}" dt="2024-10-16T13:50:48.815" v="360" actId="26606"/>
          <ac:spMkLst>
            <pc:docMk/>
            <pc:sldMk cId="4191157076" sldId="330"/>
            <ac:spMk id="3" creationId="{DFEEDBFC-95D0-65CD-C5E6-C6B1AA4C1183}"/>
          </ac:spMkLst>
        </pc:spChg>
        <pc:spChg chg="add">
          <ac:chgData name="Kellyn Gorman" userId="e23a768f-2613-433c-8868-7d00ab8a4972" providerId="ADAL" clId="{7A80D5F3-1D11-4959-9677-244A192F00CF}" dt="2024-10-16T13:50:48.815" v="360" actId="26606"/>
          <ac:spMkLst>
            <pc:docMk/>
            <pc:sldMk cId="4191157076" sldId="330"/>
            <ac:spMk id="8" creationId="{3677BAFB-3BD3-41BB-9107-FAE224AE21C4}"/>
          </ac:spMkLst>
        </pc:spChg>
        <pc:spChg chg="add">
          <ac:chgData name="Kellyn Gorman" userId="e23a768f-2613-433c-8868-7d00ab8a4972" providerId="ADAL" clId="{7A80D5F3-1D11-4959-9677-244A192F00CF}" dt="2024-10-16T13:50:48.815" v="360" actId="26606"/>
          <ac:spMkLst>
            <pc:docMk/>
            <pc:sldMk cId="4191157076" sldId="330"/>
            <ac:spMk id="10" creationId="{E6823A9B-C188-42D4-847C-3AD928DB145C}"/>
          </ac:spMkLst>
        </pc:spChg>
        <pc:spChg chg="add">
          <ac:chgData name="Kellyn Gorman" userId="e23a768f-2613-433c-8868-7d00ab8a4972" providerId="ADAL" clId="{7A80D5F3-1D11-4959-9677-244A192F00CF}" dt="2024-10-16T13:50:48.815" v="360" actId="26606"/>
          <ac:spMkLst>
            <pc:docMk/>
            <pc:sldMk cId="4191157076" sldId="330"/>
            <ac:spMk id="12" creationId="{34B557F3-1A0C-4749-A6DB-EAC082DF390B}"/>
          </ac:spMkLst>
        </pc:spChg>
        <pc:spChg chg="add">
          <ac:chgData name="Kellyn Gorman" userId="e23a768f-2613-433c-8868-7d00ab8a4972" providerId="ADAL" clId="{7A80D5F3-1D11-4959-9677-244A192F00CF}" dt="2024-10-16T13:50:48.815" v="360" actId="26606"/>
          <ac:spMkLst>
            <pc:docMk/>
            <pc:sldMk cId="4191157076" sldId="330"/>
            <ac:spMk id="14" creationId="{55D55AA6-3751-494F-868A-DCEDC5CE82BF}"/>
          </ac:spMkLst>
        </pc:spChg>
        <pc:spChg chg="add">
          <ac:chgData name="Kellyn Gorman" userId="e23a768f-2613-433c-8868-7d00ab8a4972" providerId="ADAL" clId="{7A80D5F3-1D11-4959-9677-244A192F00CF}" dt="2024-10-16T13:50:48.815" v="360" actId="26606"/>
          <ac:spMkLst>
            <pc:docMk/>
            <pc:sldMk cId="4191157076" sldId="330"/>
            <ac:spMk id="16" creationId="{4D4C00DC-4DC6-4CD2-9E31-F17E6CEBC5A6}"/>
          </ac:spMkLst>
        </pc:spChg>
        <pc:spChg chg="add">
          <ac:chgData name="Kellyn Gorman" userId="e23a768f-2613-433c-8868-7d00ab8a4972" providerId="ADAL" clId="{7A80D5F3-1D11-4959-9677-244A192F00CF}" dt="2024-10-16T13:50:48.815" v="360" actId="26606"/>
          <ac:spMkLst>
            <pc:docMk/>
            <pc:sldMk cId="4191157076" sldId="330"/>
            <ac:spMk id="18" creationId="{D82AB1B2-7970-42CF-8BF5-567C69E9FFFB}"/>
          </ac:spMkLst>
        </pc:spChg>
        <pc:spChg chg="add">
          <ac:chgData name="Kellyn Gorman" userId="e23a768f-2613-433c-8868-7d00ab8a4972" providerId="ADAL" clId="{7A80D5F3-1D11-4959-9677-244A192F00CF}" dt="2024-10-16T13:50:48.815" v="360" actId="26606"/>
          <ac:spMkLst>
            <pc:docMk/>
            <pc:sldMk cId="4191157076" sldId="330"/>
            <ac:spMk id="24" creationId="{C10FB9CA-E7FA-462C-B537-F1224ED1ACF4}"/>
          </ac:spMkLst>
        </pc:spChg>
        <pc:spChg chg="add">
          <ac:chgData name="Kellyn Gorman" userId="e23a768f-2613-433c-8868-7d00ab8a4972" providerId="ADAL" clId="{7A80D5F3-1D11-4959-9677-244A192F00CF}" dt="2024-10-16T13:50:48.815" v="360" actId="26606"/>
          <ac:spMkLst>
            <pc:docMk/>
            <pc:sldMk cId="4191157076" sldId="330"/>
            <ac:spMk id="26" creationId="{D8469AE7-A75B-4F37-850B-EF5974ABED2C}"/>
          </ac:spMkLst>
        </pc:spChg>
        <pc:grpChg chg="add">
          <ac:chgData name="Kellyn Gorman" userId="e23a768f-2613-433c-8868-7d00ab8a4972" providerId="ADAL" clId="{7A80D5F3-1D11-4959-9677-244A192F00CF}" dt="2024-10-16T13:50:48.815" v="360" actId="26606"/>
          <ac:grpSpMkLst>
            <pc:docMk/>
            <pc:sldMk cId="4191157076" sldId="330"/>
            <ac:grpSpMk id="20" creationId="{66FB5A75-BDE2-4F12-A95B-C48788A7685C}"/>
          </ac:grpSpMkLst>
        </pc:grpChg>
        <pc:grpChg chg="add">
          <ac:chgData name="Kellyn Gorman" userId="e23a768f-2613-433c-8868-7d00ab8a4972" providerId="ADAL" clId="{7A80D5F3-1D11-4959-9677-244A192F00CF}" dt="2024-10-16T13:50:48.815" v="360" actId="26606"/>
          <ac:grpSpMkLst>
            <pc:docMk/>
            <pc:sldMk cId="4191157076" sldId="330"/>
            <ac:grpSpMk id="28" creationId="{63301095-70B2-49AA-8DA9-A35629AD621C}"/>
          </ac:grpSpMkLst>
        </pc:grpChg>
      </pc:sldChg>
      <pc:sldChg chg="addSp delSp modSp mod modClrScheme chgLayout">
        <pc:chgData name="Kellyn Gorman" userId="e23a768f-2613-433c-8868-7d00ab8a4972" providerId="ADAL" clId="{7A80D5F3-1D11-4959-9677-244A192F00CF}" dt="2024-10-16T14:12:36.450" v="597" actId="1076"/>
        <pc:sldMkLst>
          <pc:docMk/>
          <pc:sldMk cId="1660932678" sldId="331"/>
        </pc:sldMkLst>
        <pc:spChg chg="mod ord">
          <ac:chgData name="Kellyn Gorman" userId="e23a768f-2613-433c-8868-7d00ab8a4972" providerId="ADAL" clId="{7A80D5F3-1D11-4959-9677-244A192F00CF}" dt="2024-10-16T13:50:55.897" v="362" actId="700"/>
          <ac:spMkLst>
            <pc:docMk/>
            <pc:sldMk cId="1660932678" sldId="331"/>
            <ac:spMk id="4" creationId="{0BE1B433-C0ED-504E-0301-880FB8428B33}"/>
          </ac:spMkLst>
        </pc:spChg>
        <pc:spChg chg="add del mod ord">
          <ac:chgData name="Kellyn Gorman" userId="e23a768f-2613-433c-8868-7d00ab8a4972" providerId="ADAL" clId="{7A80D5F3-1D11-4959-9677-244A192F00CF}" dt="2024-10-16T13:51:05.874" v="363" actId="478"/>
          <ac:spMkLst>
            <pc:docMk/>
            <pc:sldMk cId="1660932678" sldId="331"/>
            <ac:spMk id="5" creationId="{2744EC22-6A25-FD70-62D8-3E3E439277D2}"/>
          </ac:spMkLst>
        </pc:spChg>
        <pc:spChg chg="add mod">
          <ac:chgData name="Kellyn Gorman" userId="e23a768f-2613-433c-8868-7d00ab8a4972" providerId="ADAL" clId="{7A80D5F3-1D11-4959-9677-244A192F00CF}" dt="2024-10-16T14:12:05.876" v="594" actId="208"/>
          <ac:spMkLst>
            <pc:docMk/>
            <pc:sldMk cId="1660932678" sldId="331"/>
            <ac:spMk id="13" creationId="{D4CA5568-CC74-D1C5-35B2-87C79ED4143B}"/>
          </ac:spMkLst>
        </pc:spChg>
        <pc:picChg chg="mod">
          <ac:chgData name="Kellyn Gorman" userId="e23a768f-2613-433c-8868-7d00ab8a4972" providerId="ADAL" clId="{7A80D5F3-1D11-4959-9677-244A192F00CF}" dt="2024-10-16T14:12:36.450" v="597" actId="1076"/>
          <ac:picMkLst>
            <pc:docMk/>
            <pc:sldMk cId="1660932678" sldId="331"/>
            <ac:picMk id="8" creationId="{2319C6F3-7EA2-1652-7DB1-0D440BBBBAC1}"/>
          </ac:picMkLst>
        </pc:picChg>
        <pc:picChg chg="mod ord">
          <ac:chgData name="Kellyn Gorman" userId="e23a768f-2613-433c-8868-7d00ab8a4972" providerId="ADAL" clId="{7A80D5F3-1D11-4959-9677-244A192F00CF}" dt="2024-10-16T14:12:24.764" v="596" actId="166"/>
          <ac:picMkLst>
            <pc:docMk/>
            <pc:sldMk cId="1660932678" sldId="331"/>
            <ac:picMk id="30" creationId="{9C46E8CB-71FD-EF94-88F4-F36E419F10CD}"/>
          </ac:picMkLst>
        </pc:picChg>
        <pc:picChg chg="mod ord">
          <ac:chgData name="Kellyn Gorman" userId="e23a768f-2613-433c-8868-7d00ab8a4972" providerId="ADAL" clId="{7A80D5F3-1D11-4959-9677-244A192F00CF}" dt="2024-10-16T14:12:24.764" v="596" actId="166"/>
          <ac:picMkLst>
            <pc:docMk/>
            <pc:sldMk cId="1660932678" sldId="331"/>
            <ac:picMk id="32" creationId="{0824CFC3-B961-4960-A433-4E3D2ABCB06C}"/>
          </ac:picMkLst>
        </pc:picChg>
        <pc:picChg chg="mod ord">
          <ac:chgData name="Kellyn Gorman" userId="e23a768f-2613-433c-8868-7d00ab8a4972" providerId="ADAL" clId="{7A80D5F3-1D11-4959-9677-244A192F00CF}" dt="2024-10-16T14:12:24.764" v="596" actId="166"/>
          <ac:picMkLst>
            <pc:docMk/>
            <pc:sldMk cId="1660932678" sldId="331"/>
            <ac:picMk id="36" creationId="{8C2F7181-BADD-9E7B-27CB-8FD0BE700B08}"/>
          </ac:picMkLst>
        </pc:picChg>
        <pc:picChg chg="mod ord">
          <ac:chgData name="Kellyn Gorman" userId="e23a768f-2613-433c-8868-7d00ab8a4972" providerId="ADAL" clId="{7A80D5F3-1D11-4959-9677-244A192F00CF}" dt="2024-10-16T14:12:24.764" v="596" actId="166"/>
          <ac:picMkLst>
            <pc:docMk/>
            <pc:sldMk cId="1660932678" sldId="331"/>
            <ac:picMk id="65" creationId="{D66D510B-1A16-46FB-D67C-DE4342A7AA31}"/>
          </ac:picMkLst>
        </pc:picChg>
        <pc:picChg chg="mod ord">
          <ac:chgData name="Kellyn Gorman" userId="e23a768f-2613-433c-8868-7d00ab8a4972" providerId="ADAL" clId="{7A80D5F3-1D11-4959-9677-244A192F00CF}" dt="2024-10-16T14:12:24.764" v="596" actId="166"/>
          <ac:picMkLst>
            <pc:docMk/>
            <pc:sldMk cId="1660932678" sldId="331"/>
            <ac:picMk id="67" creationId="{5868CF7E-DC14-3979-9328-85812C60FB0B}"/>
          </ac:picMkLst>
        </pc:picChg>
        <pc:cxnChg chg="mod">
          <ac:chgData name="Kellyn Gorman" userId="e23a768f-2613-433c-8868-7d00ab8a4972" providerId="ADAL" clId="{7A80D5F3-1D11-4959-9677-244A192F00CF}" dt="2024-10-16T14:12:16.874" v="595" actId="1076"/>
          <ac:cxnSpMkLst>
            <pc:docMk/>
            <pc:sldMk cId="1660932678" sldId="331"/>
            <ac:cxnSpMk id="76" creationId="{EA49A36A-7385-9A34-B778-537511F6B6EF}"/>
          </ac:cxnSpMkLst>
        </pc:cxnChg>
        <pc:cxnChg chg="mod">
          <ac:chgData name="Kellyn Gorman" userId="e23a768f-2613-433c-8868-7d00ab8a4972" providerId="ADAL" clId="{7A80D5F3-1D11-4959-9677-244A192F00CF}" dt="2024-10-16T14:12:16.874" v="595" actId="1076"/>
          <ac:cxnSpMkLst>
            <pc:docMk/>
            <pc:sldMk cId="1660932678" sldId="331"/>
            <ac:cxnSpMk id="80" creationId="{F43887E7-DA9A-1322-2BFA-52ED4F6C32AE}"/>
          </ac:cxnSpMkLst>
        </pc:cxnChg>
        <pc:cxnChg chg="mod">
          <ac:chgData name="Kellyn Gorman" userId="e23a768f-2613-433c-8868-7d00ab8a4972" providerId="ADAL" clId="{7A80D5F3-1D11-4959-9677-244A192F00CF}" dt="2024-10-16T14:12:16.874" v="595" actId="1076"/>
          <ac:cxnSpMkLst>
            <pc:docMk/>
            <pc:sldMk cId="1660932678" sldId="331"/>
            <ac:cxnSpMk id="85" creationId="{8A8C2F40-BC78-C453-2420-B32AF24483E9}"/>
          </ac:cxnSpMkLst>
        </pc:cxnChg>
      </pc:sldChg>
      <pc:sldChg chg="addSp delSp modSp mod setBg setClrOvrMap">
        <pc:chgData name="Kellyn Gorman" userId="e23a768f-2613-433c-8868-7d00ab8a4972" providerId="ADAL" clId="{7A80D5F3-1D11-4959-9677-244A192F00CF}" dt="2024-10-16T13:51:27.957" v="365" actId="478"/>
        <pc:sldMkLst>
          <pc:docMk/>
          <pc:sldMk cId="1552369248" sldId="332"/>
        </pc:sldMkLst>
        <pc:spChg chg="mod">
          <ac:chgData name="Kellyn Gorman" userId="e23a768f-2613-433c-8868-7d00ab8a4972" providerId="ADAL" clId="{7A80D5F3-1D11-4959-9677-244A192F00CF}" dt="2024-10-16T13:51:20.783" v="364" actId="26606"/>
          <ac:spMkLst>
            <pc:docMk/>
            <pc:sldMk cId="1552369248" sldId="332"/>
            <ac:spMk id="2" creationId="{10C039B7-E4A6-C3DB-7181-3615BEBDFB02}"/>
          </ac:spMkLst>
        </pc:spChg>
        <pc:spChg chg="del mod">
          <ac:chgData name="Kellyn Gorman" userId="e23a768f-2613-433c-8868-7d00ab8a4972" providerId="ADAL" clId="{7A80D5F3-1D11-4959-9677-244A192F00CF}" dt="2024-10-16T13:51:27.957" v="365" actId="478"/>
          <ac:spMkLst>
            <pc:docMk/>
            <pc:sldMk cId="1552369248" sldId="332"/>
            <ac:spMk id="3" creationId="{5E4DA305-3D43-059E-7652-15010DDC27BB}"/>
          </ac:spMkLst>
        </pc:spChg>
        <pc:spChg chg="mod">
          <ac:chgData name="Kellyn Gorman" userId="e23a768f-2613-433c-8868-7d00ab8a4972" providerId="ADAL" clId="{7A80D5F3-1D11-4959-9677-244A192F00CF}" dt="2024-10-16T13:51:20.783" v="364" actId="26606"/>
          <ac:spMkLst>
            <pc:docMk/>
            <pc:sldMk cId="1552369248" sldId="332"/>
            <ac:spMk id="4" creationId="{2FF4ABAF-2F96-7C41-5930-4F4D7864C78A}"/>
          </ac:spMkLst>
        </pc:spChg>
        <pc:spChg chg="add">
          <ac:chgData name="Kellyn Gorman" userId="e23a768f-2613-433c-8868-7d00ab8a4972" providerId="ADAL" clId="{7A80D5F3-1D11-4959-9677-244A192F00CF}" dt="2024-10-16T13:51:20.783" v="364" actId="26606"/>
          <ac:spMkLst>
            <pc:docMk/>
            <pc:sldMk cId="1552369248" sldId="332"/>
            <ac:spMk id="9" creationId="{B95B9BA8-1D69-4796-85F5-B6D0BD52354B}"/>
          </ac:spMkLst>
        </pc:spChg>
        <pc:grpChg chg="add">
          <ac:chgData name="Kellyn Gorman" userId="e23a768f-2613-433c-8868-7d00ab8a4972" providerId="ADAL" clId="{7A80D5F3-1D11-4959-9677-244A192F00CF}" dt="2024-10-16T13:51:20.783" v="364" actId="26606"/>
          <ac:grpSpMkLst>
            <pc:docMk/>
            <pc:sldMk cId="1552369248" sldId="332"/>
            <ac:grpSpMk id="11" creationId="{5F892E19-92E7-4BB2-8C3F-DBDFE8D9D324}"/>
          </ac:grpSpMkLst>
        </pc:grpChg>
      </pc:sldChg>
      <pc:sldChg chg="addSp delSp modSp mod setBg modClrScheme chgLayout">
        <pc:chgData name="Kellyn Gorman" userId="e23a768f-2613-433c-8868-7d00ab8a4972" providerId="ADAL" clId="{7A80D5F3-1D11-4959-9677-244A192F00CF}" dt="2024-10-16T14:13:23.093" v="603" actId="1076"/>
        <pc:sldMkLst>
          <pc:docMk/>
          <pc:sldMk cId="2250931307" sldId="333"/>
        </pc:sldMkLst>
        <pc:spChg chg="mod ord">
          <ac:chgData name="Kellyn Gorman" userId="e23a768f-2613-433c-8868-7d00ab8a4972" providerId="ADAL" clId="{7A80D5F3-1D11-4959-9677-244A192F00CF}" dt="2024-10-16T14:13:23.093" v="603" actId="1076"/>
          <ac:spMkLst>
            <pc:docMk/>
            <pc:sldMk cId="2250931307" sldId="333"/>
            <ac:spMk id="2" creationId="{7128A1F1-1331-D759-AECA-1677149E5058}"/>
          </ac:spMkLst>
        </pc:spChg>
        <pc:spChg chg="del mod ord">
          <ac:chgData name="Kellyn Gorman" userId="e23a768f-2613-433c-8868-7d00ab8a4972" providerId="ADAL" clId="{7A80D5F3-1D11-4959-9677-244A192F00CF}" dt="2024-10-16T13:52:49.752" v="374" actId="478"/>
          <ac:spMkLst>
            <pc:docMk/>
            <pc:sldMk cId="2250931307" sldId="333"/>
            <ac:spMk id="3" creationId="{0BAB41CA-6A8C-0DD3-75A3-1E49DBE7FE38}"/>
          </ac:spMkLst>
        </pc:spChg>
        <pc:spChg chg="mod ord">
          <ac:chgData name="Kellyn Gorman" userId="e23a768f-2613-433c-8868-7d00ab8a4972" providerId="ADAL" clId="{7A80D5F3-1D11-4959-9677-244A192F00CF}" dt="2024-10-16T14:13:18.121" v="602" actId="14100"/>
          <ac:spMkLst>
            <pc:docMk/>
            <pc:sldMk cId="2250931307" sldId="333"/>
            <ac:spMk id="4" creationId="{E81FB44B-32D2-B4D3-0773-8BC9C099A633}"/>
          </ac:spMkLst>
        </pc:spChg>
        <pc:spChg chg="add del">
          <ac:chgData name="Kellyn Gorman" userId="e23a768f-2613-433c-8868-7d00ab8a4972" providerId="ADAL" clId="{7A80D5F3-1D11-4959-9677-244A192F00CF}" dt="2024-10-16T13:52:30.193" v="371" actId="26606"/>
          <ac:spMkLst>
            <pc:docMk/>
            <pc:sldMk cId="2250931307" sldId="333"/>
            <ac:spMk id="9" creationId="{A7AE9375-4664-4DB2-922D-2782A6E439AC}"/>
          </ac:spMkLst>
        </pc:spChg>
        <pc:spChg chg="add del">
          <ac:chgData name="Kellyn Gorman" userId="e23a768f-2613-433c-8868-7d00ab8a4972" providerId="ADAL" clId="{7A80D5F3-1D11-4959-9677-244A192F00CF}" dt="2024-10-16T13:52:30.193" v="371" actId="26606"/>
          <ac:spMkLst>
            <pc:docMk/>
            <pc:sldMk cId="2250931307" sldId="333"/>
            <ac:spMk id="13" creationId="{9DD005C1-8C51-42D6-9BEE-B9B83849743D}"/>
          </ac:spMkLst>
        </pc:spChg>
        <pc:spChg chg="add">
          <ac:chgData name="Kellyn Gorman" userId="e23a768f-2613-433c-8868-7d00ab8a4972" providerId="ADAL" clId="{7A80D5F3-1D11-4959-9677-244A192F00CF}" dt="2024-10-16T14:13:00.806" v="598" actId="26606"/>
          <ac:spMkLst>
            <pc:docMk/>
            <pc:sldMk cId="2250931307" sldId="333"/>
            <ac:spMk id="23" creationId="{6128F3BD-7564-4310-B528-888E64F87576}"/>
          </ac:spMkLst>
        </pc:spChg>
        <pc:spChg chg="add">
          <ac:chgData name="Kellyn Gorman" userId="e23a768f-2613-433c-8868-7d00ab8a4972" providerId="ADAL" clId="{7A80D5F3-1D11-4959-9677-244A192F00CF}" dt="2024-10-16T14:13:00.806" v="598" actId="26606"/>
          <ac:spMkLst>
            <pc:docMk/>
            <pc:sldMk cId="2250931307" sldId="333"/>
            <ac:spMk id="25" creationId="{82AA3C4E-019E-440F-87AB-67EFA9BE6C81}"/>
          </ac:spMkLst>
        </pc:spChg>
        <pc:cxnChg chg="add del">
          <ac:chgData name="Kellyn Gorman" userId="e23a768f-2613-433c-8868-7d00ab8a4972" providerId="ADAL" clId="{7A80D5F3-1D11-4959-9677-244A192F00CF}" dt="2024-10-16T13:52:30.193" v="371" actId="26606"/>
          <ac:cxnSpMkLst>
            <pc:docMk/>
            <pc:sldMk cId="2250931307" sldId="333"/>
            <ac:cxnSpMk id="11" creationId="{EE504C98-6397-41C1-A8D8-2D9C4ED307E0}"/>
          </ac:cxnSpMkLst>
        </pc:cxnChg>
        <pc:cxnChg chg="add del">
          <ac:chgData name="Kellyn Gorman" userId="e23a768f-2613-433c-8868-7d00ab8a4972" providerId="ADAL" clId="{7A80D5F3-1D11-4959-9677-244A192F00CF}" dt="2024-10-16T14:13:00.806" v="598" actId="26606"/>
          <ac:cxnSpMkLst>
            <pc:docMk/>
            <pc:sldMk cId="2250931307" sldId="333"/>
            <ac:cxnSpMk id="18" creationId="{D2C4353C-C927-1758-0BEF-21E9E0D81614}"/>
          </ac:cxnSpMkLst>
        </pc:cxnChg>
      </pc:sldChg>
      <pc:sldChg chg="delSp modSp mod modClrScheme chgLayout">
        <pc:chgData name="Kellyn Gorman" userId="e23a768f-2613-433c-8868-7d00ab8a4972" providerId="ADAL" clId="{7A80D5F3-1D11-4959-9677-244A192F00CF}" dt="2024-10-16T14:26:15.565" v="619" actId="478"/>
        <pc:sldMkLst>
          <pc:docMk/>
          <pc:sldMk cId="3758991805" sldId="334"/>
        </pc:sldMkLst>
        <pc:spChg chg="mod ord">
          <ac:chgData name="Kellyn Gorman" userId="e23a768f-2613-433c-8868-7d00ab8a4972" providerId="ADAL" clId="{7A80D5F3-1D11-4959-9677-244A192F00CF}" dt="2024-10-16T13:53:02.299" v="375" actId="700"/>
          <ac:spMkLst>
            <pc:docMk/>
            <pc:sldMk cId="3758991805" sldId="334"/>
            <ac:spMk id="2" creationId="{273584F7-0841-EA62-6367-299DAD16B186}"/>
          </ac:spMkLst>
        </pc:spChg>
        <pc:spChg chg="del mod ord">
          <ac:chgData name="Kellyn Gorman" userId="e23a768f-2613-433c-8868-7d00ab8a4972" providerId="ADAL" clId="{7A80D5F3-1D11-4959-9677-244A192F00CF}" dt="2024-10-16T14:26:15.565" v="619" actId="478"/>
          <ac:spMkLst>
            <pc:docMk/>
            <pc:sldMk cId="3758991805" sldId="334"/>
            <ac:spMk id="3" creationId="{7B40EB76-B622-FDD5-6AB8-F741F935784A}"/>
          </ac:spMkLst>
        </pc:spChg>
        <pc:spChg chg="mod ord">
          <ac:chgData name="Kellyn Gorman" userId="e23a768f-2613-433c-8868-7d00ab8a4972" providerId="ADAL" clId="{7A80D5F3-1D11-4959-9677-244A192F00CF}" dt="2024-10-16T13:53:02.299" v="375" actId="700"/>
          <ac:spMkLst>
            <pc:docMk/>
            <pc:sldMk cId="3758991805" sldId="334"/>
            <ac:spMk id="4" creationId="{88561CDE-2A14-9B72-343A-C825877A44ED}"/>
          </ac:spMkLst>
        </pc:spChg>
        <pc:spChg chg="mod">
          <ac:chgData name="Kellyn Gorman" userId="e23a768f-2613-433c-8868-7d00ab8a4972" providerId="ADAL" clId="{7A80D5F3-1D11-4959-9677-244A192F00CF}" dt="2024-10-16T14:13:34.155" v="604" actId="1076"/>
          <ac:spMkLst>
            <pc:docMk/>
            <pc:sldMk cId="3758991805" sldId="334"/>
            <ac:spMk id="6" creationId="{6E498D2B-4466-D1EC-C8C3-821C6B6C810C}"/>
          </ac:spMkLst>
        </pc:spChg>
        <pc:spChg chg="mod">
          <ac:chgData name="Kellyn Gorman" userId="e23a768f-2613-433c-8868-7d00ab8a4972" providerId="ADAL" clId="{7A80D5F3-1D11-4959-9677-244A192F00CF}" dt="2024-10-16T14:14:04.747" v="608" actId="208"/>
          <ac:spMkLst>
            <pc:docMk/>
            <pc:sldMk cId="3758991805" sldId="334"/>
            <ac:spMk id="8" creationId="{207B0119-87B0-B7A1-04FD-BB768A21D708}"/>
          </ac:spMkLst>
        </pc:spChg>
        <pc:picChg chg="mod">
          <ac:chgData name="Kellyn Gorman" userId="e23a768f-2613-433c-8868-7d00ab8a4972" providerId="ADAL" clId="{7A80D5F3-1D11-4959-9677-244A192F00CF}" dt="2024-10-16T14:13:40.891" v="606" actId="1076"/>
          <ac:picMkLst>
            <pc:docMk/>
            <pc:sldMk cId="3758991805" sldId="334"/>
            <ac:picMk id="7" creationId="{3871D0FD-CCC4-9FD0-A9B7-E4F3CF8AC6CD}"/>
          </ac:picMkLst>
        </pc:picChg>
      </pc:sldChg>
      <pc:sldChg chg="addSp delSp modSp mod modClrScheme chgLayout">
        <pc:chgData name="Kellyn Gorman" userId="e23a768f-2613-433c-8868-7d00ab8a4972" providerId="ADAL" clId="{7A80D5F3-1D11-4959-9677-244A192F00CF}" dt="2024-10-16T14:27:06.734" v="626" actId="478"/>
        <pc:sldMkLst>
          <pc:docMk/>
          <pc:sldMk cId="3455532245" sldId="335"/>
        </pc:sldMkLst>
        <pc:spChg chg="mod ord">
          <ac:chgData name="Kellyn Gorman" userId="e23a768f-2613-433c-8868-7d00ab8a4972" providerId="ADAL" clId="{7A80D5F3-1D11-4959-9677-244A192F00CF}" dt="2024-10-16T13:55:35.769" v="407" actId="700"/>
          <ac:spMkLst>
            <pc:docMk/>
            <pc:sldMk cId="3455532245" sldId="335"/>
            <ac:spMk id="2" creationId="{577FE0F1-DE8E-453A-EDC3-1EB83ED897DE}"/>
          </ac:spMkLst>
        </pc:spChg>
        <pc:spChg chg="del mod ord">
          <ac:chgData name="Kellyn Gorman" userId="e23a768f-2613-433c-8868-7d00ab8a4972" providerId="ADAL" clId="{7A80D5F3-1D11-4959-9677-244A192F00CF}" dt="2024-10-16T14:27:06.734" v="626" actId="478"/>
          <ac:spMkLst>
            <pc:docMk/>
            <pc:sldMk cId="3455532245" sldId="335"/>
            <ac:spMk id="3" creationId="{B30A7A92-A862-865E-63F8-07EC9C665FCE}"/>
          </ac:spMkLst>
        </pc:spChg>
        <pc:spChg chg="add del mod ord">
          <ac:chgData name="Kellyn Gorman" userId="e23a768f-2613-433c-8868-7d00ab8a4972" providerId="ADAL" clId="{7A80D5F3-1D11-4959-9677-244A192F00CF}" dt="2024-10-16T13:55:40.003" v="408" actId="478"/>
          <ac:spMkLst>
            <pc:docMk/>
            <pc:sldMk cId="3455532245" sldId="335"/>
            <ac:spMk id="4" creationId="{ED06F487-B866-B77C-3F92-4103C1F63850}"/>
          </ac:spMkLst>
        </pc:spChg>
      </pc:sldChg>
      <pc:sldChg chg="addSp delSp modSp mod modClrScheme chgLayout">
        <pc:chgData name="Kellyn Gorman" userId="e23a768f-2613-433c-8868-7d00ab8a4972" providerId="ADAL" clId="{7A80D5F3-1D11-4959-9677-244A192F00CF}" dt="2024-10-16T14:27:56.818" v="633" actId="478"/>
        <pc:sldMkLst>
          <pc:docMk/>
          <pc:sldMk cId="4178411685" sldId="336"/>
        </pc:sldMkLst>
        <pc:spChg chg="add del mod ord">
          <ac:chgData name="Kellyn Gorman" userId="e23a768f-2613-433c-8868-7d00ab8a4972" providerId="ADAL" clId="{7A80D5F3-1D11-4959-9677-244A192F00CF}" dt="2024-10-16T13:58:35.121" v="440" actId="478"/>
          <ac:spMkLst>
            <pc:docMk/>
            <pc:sldMk cId="4178411685" sldId="336"/>
            <ac:spMk id="2" creationId="{49923AD3-572B-9D2C-CD1E-104764C0617F}"/>
          </ac:spMkLst>
        </pc:spChg>
        <pc:spChg chg="del mod ord">
          <ac:chgData name="Kellyn Gorman" userId="e23a768f-2613-433c-8868-7d00ab8a4972" providerId="ADAL" clId="{7A80D5F3-1D11-4959-9677-244A192F00CF}" dt="2024-10-16T14:27:56.818" v="633" actId="478"/>
          <ac:spMkLst>
            <pc:docMk/>
            <pc:sldMk cId="4178411685" sldId="336"/>
            <ac:spMk id="3" creationId="{06010A2B-2A9E-830D-B406-39BAE7231DFE}"/>
          </ac:spMkLst>
        </pc:spChg>
        <pc:spChg chg="mod ord">
          <ac:chgData name="Kellyn Gorman" userId="e23a768f-2613-433c-8868-7d00ab8a4972" providerId="ADAL" clId="{7A80D5F3-1D11-4959-9677-244A192F00CF}" dt="2024-10-16T13:58:30.883" v="439" actId="700"/>
          <ac:spMkLst>
            <pc:docMk/>
            <pc:sldMk cId="4178411685" sldId="336"/>
            <ac:spMk id="6" creationId="{38C66800-7CD9-C457-4A85-28571517BF65}"/>
          </ac:spMkLst>
        </pc:spChg>
        <pc:spChg chg="del">
          <ac:chgData name="Kellyn Gorman" userId="e23a768f-2613-433c-8868-7d00ab8a4972" providerId="ADAL" clId="{7A80D5F3-1D11-4959-9677-244A192F00CF}" dt="2024-10-16T13:58:25.257" v="438" actId="700"/>
          <ac:spMkLst>
            <pc:docMk/>
            <pc:sldMk cId="4178411685" sldId="336"/>
            <ac:spMk id="7" creationId="{08C63721-FD71-3160-9F75-CC0D0A949F24}"/>
          </ac:spMkLst>
        </pc:spChg>
      </pc:sldChg>
      <pc:sldChg chg="del">
        <pc:chgData name="Kellyn Gorman" userId="e23a768f-2613-433c-8868-7d00ab8a4972" providerId="ADAL" clId="{7A80D5F3-1D11-4959-9677-244A192F00CF}" dt="2024-10-16T13:42:07.039" v="145" actId="2696"/>
        <pc:sldMkLst>
          <pc:docMk/>
          <pc:sldMk cId="1895671263" sldId="337"/>
        </pc:sldMkLst>
      </pc:sldChg>
      <pc:sldChg chg="delSp modSp mod modClrScheme chgLayout">
        <pc:chgData name="Kellyn Gorman" userId="e23a768f-2613-433c-8868-7d00ab8a4972" providerId="ADAL" clId="{7A80D5F3-1D11-4959-9677-244A192F00CF}" dt="2024-10-16T14:27:35.959" v="630" actId="478"/>
        <pc:sldMkLst>
          <pc:docMk/>
          <pc:sldMk cId="3117741570" sldId="337"/>
        </pc:sldMkLst>
        <pc:spChg chg="mod ord">
          <ac:chgData name="Kellyn Gorman" userId="e23a768f-2613-433c-8868-7d00ab8a4972" providerId="ADAL" clId="{7A80D5F3-1D11-4959-9677-244A192F00CF}" dt="2024-10-16T13:57:41.863" v="430" actId="700"/>
          <ac:spMkLst>
            <pc:docMk/>
            <pc:sldMk cId="3117741570" sldId="337"/>
            <ac:spMk id="2" creationId="{AFF085FC-0311-69B6-8F3D-17A2F9F1D74E}"/>
          </ac:spMkLst>
        </pc:spChg>
        <pc:spChg chg="del mod ord">
          <ac:chgData name="Kellyn Gorman" userId="e23a768f-2613-433c-8868-7d00ab8a4972" providerId="ADAL" clId="{7A80D5F3-1D11-4959-9677-244A192F00CF}" dt="2024-10-16T14:27:35.959" v="630" actId="478"/>
          <ac:spMkLst>
            <pc:docMk/>
            <pc:sldMk cId="3117741570" sldId="337"/>
            <ac:spMk id="3" creationId="{33E9EA2F-08B4-D8E9-DC7E-5F234FEE6790}"/>
          </ac:spMkLst>
        </pc:spChg>
        <pc:picChg chg="mod ord">
          <ac:chgData name="Kellyn Gorman" userId="e23a768f-2613-433c-8868-7d00ab8a4972" providerId="ADAL" clId="{7A80D5F3-1D11-4959-9677-244A192F00CF}" dt="2024-10-16T13:57:51.895" v="433" actId="1076"/>
          <ac:picMkLst>
            <pc:docMk/>
            <pc:sldMk cId="3117741570" sldId="337"/>
            <ac:picMk id="7" creationId="{1D9CC057-DC9D-3363-A5AD-9BBD0EA1E4AB}"/>
          </ac:picMkLst>
        </pc:picChg>
      </pc:sldChg>
      <pc:sldChg chg="modSp mod">
        <pc:chgData name="Kellyn Gorman" userId="e23a768f-2613-433c-8868-7d00ab8a4972" providerId="ADAL" clId="{7A80D5F3-1D11-4959-9677-244A192F00CF}" dt="2024-10-16T13:41:58.041" v="144" actId="20577"/>
        <pc:sldMkLst>
          <pc:docMk/>
          <pc:sldMk cId="2033673674" sldId="338"/>
        </pc:sldMkLst>
        <pc:spChg chg="mod">
          <ac:chgData name="Kellyn Gorman" userId="e23a768f-2613-433c-8868-7d00ab8a4972" providerId="ADAL" clId="{7A80D5F3-1D11-4959-9677-244A192F00CF}" dt="2024-10-16T13:41:37.214" v="57" actId="20577"/>
          <ac:spMkLst>
            <pc:docMk/>
            <pc:sldMk cId="2033673674" sldId="338"/>
            <ac:spMk id="2" creationId="{00000000-0000-0000-0000-000000000000}"/>
          </ac:spMkLst>
        </pc:spChg>
        <pc:spChg chg="mod">
          <ac:chgData name="Kellyn Gorman" userId="e23a768f-2613-433c-8868-7d00ab8a4972" providerId="ADAL" clId="{7A80D5F3-1D11-4959-9677-244A192F00CF}" dt="2024-10-16T13:41:58.041" v="144" actId="20577"/>
          <ac:spMkLst>
            <pc:docMk/>
            <pc:sldMk cId="2033673674" sldId="338"/>
            <ac:spMk id="3" creationId="{00000000-0000-0000-0000-000000000000}"/>
          </ac:spMkLst>
        </pc:spChg>
      </pc:sldChg>
      <pc:sldChg chg="del">
        <pc:chgData name="Kellyn Gorman" userId="e23a768f-2613-433c-8868-7d00ab8a4972" providerId="ADAL" clId="{7A80D5F3-1D11-4959-9677-244A192F00CF}" dt="2024-10-16T13:42:10.336" v="146" actId="2696"/>
        <pc:sldMkLst>
          <pc:docMk/>
          <pc:sldMk cId="3969676027" sldId="339"/>
        </pc:sldMkLst>
      </pc:sldChg>
      <pc:sldChg chg="addSp delSp modSp mod modClrScheme chgLayout">
        <pc:chgData name="Kellyn Gorman" userId="e23a768f-2613-433c-8868-7d00ab8a4972" providerId="ADAL" clId="{7A80D5F3-1D11-4959-9677-244A192F00CF}" dt="2024-10-16T15:24:26.933" v="643" actId="313"/>
        <pc:sldMkLst>
          <pc:docMk/>
          <pc:sldMk cId="4116176696" sldId="339"/>
        </pc:sldMkLst>
        <pc:spChg chg="add del mod ord">
          <ac:chgData name="Kellyn Gorman" userId="e23a768f-2613-433c-8868-7d00ab8a4972" providerId="ADAL" clId="{7A80D5F3-1D11-4959-9677-244A192F00CF}" dt="2024-10-16T13:46:58.691" v="318" actId="700"/>
          <ac:spMkLst>
            <pc:docMk/>
            <pc:sldMk cId="4116176696" sldId="339"/>
            <ac:spMk id="2" creationId="{4424409C-30F5-5EC8-2D94-B6F294A6296C}"/>
          </ac:spMkLst>
        </pc:spChg>
        <pc:spChg chg="mod ord">
          <ac:chgData name="Kellyn Gorman" userId="e23a768f-2613-433c-8868-7d00ab8a4972" providerId="ADAL" clId="{7A80D5F3-1D11-4959-9677-244A192F00CF}" dt="2024-10-16T13:46:58.691" v="318" actId="700"/>
          <ac:spMkLst>
            <pc:docMk/>
            <pc:sldMk cId="4116176696" sldId="339"/>
            <ac:spMk id="3" creationId="{02F7E5B9-8809-6A40-66AA-3949CD831797}"/>
          </ac:spMkLst>
        </pc:spChg>
        <pc:spChg chg="mod ord">
          <ac:chgData name="Kellyn Gorman" userId="e23a768f-2613-433c-8868-7d00ab8a4972" providerId="ADAL" clId="{7A80D5F3-1D11-4959-9677-244A192F00CF}" dt="2024-10-16T13:46:58.691" v="318" actId="700"/>
          <ac:spMkLst>
            <pc:docMk/>
            <pc:sldMk cId="4116176696" sldId="339"/>
            <ac:spMk id="6" creationId="{617BAA98-12C1-84CD-9AB4-8E11F5E02C00}"/>
          </ac:spMkLst>
        </pc:spChg>
        <pc:spChg chg="mod ord">
          <ac:chgData name="Kellyn Gorman" userId="e23a768f-2613-433c-8868-7d00ab8a4972" providerId="ADAL" clId="{7A80D5F3-1D11-4959-9677-244A192F00CF}" dt="2024-10-16T15:24:26.933" v="643" actId="313"/>
          <ac:spMkLst>
            <pc:docMk/>
            <pc:sldMk cId="4116176696" sldId="339"/>
            <ac:spMk id="7" creationId="{6ED3D9A3-6496-628C-5BBB-7C2847A2EC8B}"/>
          </ac:spMkLst>
        </pc:spChg>
      </pc:sldChg>
      <pc:sldChg chg="del">
        <pc:chgData name="Kellyn Gorman" userId="e23a768f-2613-433c-8868-7d00ab8a4972" providerId="ADAL" clId="{7A80D5F3-1D11-4959-9677-244A192F00CF}" dt="2024-10-16T14:01:56.192" v="470" actId="47"/>
        <pc:sldMkLst>
          <pc:docMk/>
          <pc:sldMk cId="3668856855" sldId="340"/>
        </pc:sldMkLst>
      </pc:sldChg>
      <pc:sldChg chg="delSp modSp mod modClrScheme chgLayout">
        <pc:chgData name="Kellyn Gorman" userId="e23a768f-2613-433c-8868-7d00ab8a4972" providerId="ADAL" clId="{7A80D5F3-1D11-4959-9677-244A192F00CF}" dt="2024-10-16T15:24:48.854" v="646" actId="20577"/>
        <pc:sldMkLst>
          <pc:docMk/>
          <pc:sldMk cId="1942231900" sldId="341"/>
        </pc:sldMkLst>
        <pc:spChg chg="mod ord">
          <ac:chgData name="Kellyn Gorman" userId="e23a768f-2613-433c-8868-7d00ab8a4972" providerId="ADAL" clId="{7A80D5F3-1D11-4959-9677-244A192F00CF}" dt="2024-10-16T13:47:42.739" v="325" actId="700"/>
          <ac:spMkLst>
            <pc:docMk/>
            <pc:sldMk cId="1942231900" sldId="341"/>
            <ac:spMk id="2" creationId="{421F5EF1-D8FE-6825-91C5-E4115051F08B}"/>
          </ac:spMkLst>
        </pc:spChg>
        <pc:spChg chg="mod ord">
          <ac:chgData name="Kellyn Gorman" userId="e23a768f-2613-433c-8868-7d00ab8a4972" providerId="ADAL" clId="{7A80D5F3-1D11-4959-9677-244A192F00CF}" dt="2024-10-16T15:24:48.854" v="646" actId="20577"/>
          <ac:spMkLst>
            <pc:docMk/>
            <pc:sldMk cId="1942231900" sldId="341"/>
            <ac:spMk id="3" creationId="{6E55B153-4F40-4B44-87E9-31254B18D87C}"/>
          </ac:spMkLst>
        </pc:spChg>
        <pc:spChg chg="del mod ord">
          <ac:chgData name="Kellyn Gorman" userId="e23a768f-2613-433c-8868-7d00ab8a4972" providerId="ADAL" clId="{7A80D5F3-1D11-4959-9677-244A192F00CF}" dt="2024-10-16T14:25:43.077" v="615" actId="478"/>
          <ac:spMkLst>
            <pc:docMk/>
            <pc:sldMk cId="1942231900" sldId="341"/>
            <ac:spMk id="4" creationId="{68BABD7E-EABE-5AA6-F959-CA2B77426806}"/>
          </ac:spMkLst>
        </pc:spChg>
        <pc:picChg chg="mod">
          <ac:chgData name="Kellyn Gorman" userId="e23a768f-2613-433c-8868-7d00ab8a4972" providerId="ADAL" clId="{7A80D5F3-1D11-4959-9677-244A192F00CF}" dt="2024-10-16T13:47:49.208" v="327" actId="1076"/>
          <ac:picMkLst>
            <pc:docMk/>
            <pc:sldMk cId="1942231900" sldId="341"/>
            <ac:picMk id="6" creationId="{CD567E04-98E7-CD9B-B32A-05006121E3BE}"/>
          </ac:picMkLst>
        </pc:picChg>
      </pc:sldChg>
      <pc:sldChg chg="addSp delSp modSp mod modClrScheme chgLayout">
        <pc:chgData name="Kellyn Gorman" userId="e23a768f-2613-433c-8868-7d00ab8a4972" providerId="ADAL" clId="{7A80D5F3-1D11-4959-9677-244A192F00CF}" dt="2024-10-16T15:24:39.027" v="644" actId="20577"/>
        <pc:sldMkLst>
          <pc:docMk/>
          <pc:sldMk cId="4025191050" sldId="342"/>
        </pc:sldMkLst>
        <pc:spChg chg="add del mod ord">
          <ac:chgData name="Kellyn Gorman" userId="e23a768f-2613-433c-8868-7d00ab8a4972" providerId="ADAL" clId="{7A80D5F3-1D11-4959-9677-244A192F00CF}" dt="2024-10-16T13:47:27.536" v="323" actId="700"/>
          <ac:spMkLst>
            <pc:docMk/>
            <pc:sldMk cId="4025191050" sldId="342"/>
            <ac:spMk id="2" creationId="{B700FB0B-D0C9-6A83-3FFA-C8A45D519484}"/>
          </ac:spMkLst>
        </pc:spChg>
        <pc:spChg chg="add del mod ord">
          <ac:chgData name="Kellyn Gorman" userId="e23a768f-2613-433c-8868-7d00ab8a4972" providerId="ADAL" clId="{7A80D5F3-1D11-4959-9677-244A192F00CF}" dt="2024-10-16T13:47:34.281" v="324" actId="478"/>
          <ac:spMkLst>
            <pc:docMk/>
            <pc:sldMk cId="4025191050" sldId="342"/>
            <ac:spMk id="3" creationId="{C89BDD96-CFFA-4D9B-6C2A-E4AF2AD26152}"/>
          </ac:spMkLst>
        </pc:spChg>
        <pc:spChg chg="mod ord">
          <ac:chgData name="Kellyn Gorman" userId="e23a768f-2613-433c-8868-7d00ab8a4972" providerId="ADAL" clId="{7A80D5F3-1D11-4959-9677-244A192F00CF}" dt="2024-10-16T13:47:27.536" v="323" actId="700"/>
          <ac:spMkLst>
            <pc:docMk/>
            <pc:sldMk cId="4025191050" sldId="342"/>
            <ac:spMk id="4" creationId="{64EA13E4-18E1-3D99-A911-3963A6FFEF95}"/>
          </ac:spMkLst>
        </pc:spChg>
        <pc:spChg chg="mod ord">
          <ac:chgData name="Kellyn Gorman" userId="e23a768f-2613-433c-8868-7d00ab8a4972" providerId="ADAL" clId="{7A80D5F3-1D11-4959-9677-244A192F00CF}" dt="2024-10-16T15:24:39.027" v="644" actId="20577"/>
          <ac:spMkLst>
            <pc:docMk/>
            <pc:sldMk cId="4025191050" sldId="342"/>
            <ac:spMk id="5" creationId="{3CCE8EFD-3505-E7CE-D477-4AAF5A0F7000}"/>
          </ac:spMkLst>
        </pc:spChg>
        <pc:spChg chg="del">
          <ac:chgData name="Kellyn Gorman" userId="e23a768f-2613-433c-8868-7d00ab8a4972" providerId="ADAL" clId="{7A80D5F3-1D11-4959-9677-244A192F00CF}" dt="2024-10-16T13:47:16.633" v="322" actId="700"/>
          <ac:spMkLst>
            <pc:docMk/>
            <pc:sldMk cId="4025191050" sldId="342"/>
            <ac:spMk id="6" creationId="{85E8430B-96A6-BE93-B9A4-00DE90AC66A1}"/>
          </ac:spMkLst>
        </pc:spChg>
      </pc:sldChg>
      <pc:sldChg chg="addSp modSp mod setBg modClrScheme chgLayout">
        <pc:chgData name="Kellyn Gorman" userId="e23a768f-2613-433c-8868-7d00ab8a4972" providerId="ADAL" clId="{7A80D5F3-1D11-4959-9677-244A192F00CF}" dt="2024-10-16T13:48:08.722" v="332" actId="26606"/>
        <pc:sldMkLst>
          <pc:docMk/>
          <pc:sldMk cId="293271870" sldId="343"/>
        </pc:sldMkLst>
        <pc:spChg chg="mod ord">
          <ac:chgData name="Kellyn Gorman" userId="e23a768f-2613-433c-8868-7d00ab8a4972" providerId="ADAL" clId="{7A80D5F3-1D11-4959-9677-244A192F00CF}" dt="2024-10-16T13:48:08.722" v="332" actId="26606"/>
          <ac:spMkLst>
            <pc:docMk/>
            <pc:sldMk cId="293271870" sldId="343"/>
            <ac:spMk id="2" creationId="{9A0D2534-00D2-90FF-489B-6C66D3A31457}"/>
          </ac:spMkLst>
        </pc:spChg>
        <pc:spChg chg="mod ord">
          <ac:chgData name="Kellyn Gorman" userId="e23a768f-2613-433c-8868-7d00ab8a4972" providerId="ADAL" clId="{7A80D5F3-1D11-4959-9677-244A192F00CF}" dt="2024-10-16T13:48:08.722" v="332" actId="26606"/>
          <ac:spMkLst>
            <pc:docMk/>
            <pc:sldMk cId="293271870" sldId="343"/>
            <ac:spMk id="3" creationId="{9063E379-BA9A-678D-AD74-E34F0457AC81}"/>
          </ac:spMkLst>
        </pc:spChg>
        <pc:spChg chg="mod ord">
          <ac:chgData name="Kellyn Gorman" userId="e23a768f-2613-433c-8868-7d00ab8a4972" providerId="ADAL" clId="{7A80D5F3-1D11-4959-9677-244A192F00CF}" dt="2024-10-16T13:48:08.722" v="332" actId="26606"/>
          <ac:spMkLst>
            <pc:docMk/>
            <pc:sldMk cId="293271870" sldId="343"/>
            <ac:spMk id="4" creationId="{8F47DC61-C724-99C7-5480-D85BF60E7A52}"/>
          </ac:spMkLst>
        </pc:spChg>
        <pc:spChg chg="add">
          <ac:chgData name="Kellyn Gorman" userId="e23a768f-2613-433c-8868-7d00ab8a4972" providerId="ADAL" clId="{7A80D5F3-1D11-4959-9677-244A192F00CF}" dt="2024-10-16T13:48:08.722" v="332" actId="26606"/>
          <ac:spMkLst>
            <pc:docMk/>
            <pc:sldMk cId="293271870" sldId="343"/>
            <ac:spMk id="11" creationId="{5396781C-32A1-4FDA-A83B-A7FF8C1B1E99}"/>
          </ac:spMkLst>
        </pc:spChg>
        <pc:grpChg chg="add">
          <ac:chgData name="Kellyn Gorman" userId="e23a768f-2613-433c-8868-7d00ab8a4972" providerId="ADAL" clId="{7A80D5F3-1D11-4959-9677-244A192F00CF}" dt="2024-10-16T13:48:08.722" v="332" actId="26606"/>
          <ac:grpSpMkLst>
            <pc:docMk/>
            <pc:sldMk cId="293271870" sldId="343"/>
            <ac:grpSpMk id="13" creationId="{54A1C8FD-E5B7-4BEC-A74A-A55FB8EA7CFE}"/>
          </ac:grpSpMkLst>
        </pc:grpChg>
        <pc:picChg chg="mod">
          <ac:chgData name="Kellyn Gorman" userId="e23a768f-2613-433c-8868-7d00ab8a4972" providerId="ADAL" clId="{7A80D5F3-1D11-4959-9677-244A192F00CF}" dt="2024-10-16T13:48:08.722" v="332" actId="26606"/>
          <ac:picMkLst>
            <pc:docMk/>
            <pc:sldMk cId="293271870" sldId="343"/>
            <ac:picMk id="6" creationId="{9692C705-ADF6-2A0A-6532-C16898690827}"/>
          </ac:picMkLst>
        </pc:picChg>
      </pc:sldChg>
      <pc:sldChg chg="addSp modSp mod setBg modClrScheme chgLayout">
        <pc:chgData name="Kellyn Gorman" userId="e23a768f-2613-433c-8868-7d00ab8a4972" providerId="ADAL" clId="{7A80D5F3-1D11-4959-9677-244A192F00CF}" dt="2024-10-16T13:48:27.003" v="336" actId="26606"/>
        <pc:sldMkLst>
          <pc:docMk/>
          <pc:sldMk cId="2068713014" sldId="344"/>
        </pc:sldMkLst>
        <pc:spChg chg="mod ord">
          <ac:chgData name="Kellyn Gorman" userId="e23a768f-2613-433c-8868-7d00ab8a4972" providerId="ADAL" clId="{7A80D5F3-1D11-4959-9677-244A192F00CF}" dt="2024-10-16T13:48:27.003" v="336" actId="26606"/>
          <ac:spMkLst>
            <pc:docMk/>
            <pc:sldMk cId="2068713014" sldId="344"/>
            <ac:spMk id="2" creationId="{0632ADA9-5A9D-F5A4-8819-ADEA0DA2C09A}"/>
          </ac:spMkLst>
        </pc:spChg>
        <pc:spChg chg="mod ord">
          <ac:chgData name="Kellyn Gorman" userId="e23a768f-2613-433c-8868-7d00ab8a4972" providerId="ADAL" clId="{7A80D5F3-1D11-4959-9677-244A192F00CF}" dt="2024-10-16T13:48:27.003" v="336" actId="26606"/>
          <ac:spMkLst>
            <pc:docMk/>
            <pc:sldMk cId="2068713014" sldId="344"/>
            <ac:spMk id="3" creationId="{50A48C67-CA50-AFD3-65CD-E161236018A0}"/>
          </ac:spMkLst>
        </pc:spChg>
        <pc:spChg chg="mod ord">
          <ac:chgData name="Kellyn Gorman" userId="e23a768f-2613-433c-8868-7d00ab8a4972" providerId="ADAL" clId="{7A80D5F3-1D11-4959-9677-244A192F00CF}" dt="2024-10-16T13:48:27.003" v="336" actId="26606"/>
          <ac:spMkLst>
            <pc:docMk/>
            <pc:sldMk cId="2068713014" sldId="344"/>
            <ac:spMk id="4" creationId="{39A1040F-95B3-98F3-DF46-8EED4F60B6D1}"/>
          </ac:spMkLst>
        </pc:spChg>
        <pc:spChg chg="add">
          <ac:chgData name="Kellyn Gorman" userId="e23a768f-2613-433c-8868-7d00ab8a4972" providerId="ADAL" clId="{7A80D5F3-1D11-4959-9677-244A192F00CF}" dt="2024-10-16T13:48:27.003" v="336" actId="26606"/>
          <ac:spMkLst>
            <pc:docMk/>
            <pc:sldMk cId="2068713014" sldId="344"/>
            <ac:spMk id="13" creationId="{5A0118C5-4F8D-4CF4-BADD-53FEACC6C42A}"/>
          </ac:spMkLst>
        </pc:spChg>
        <pc:spChg chg="add">
          <ac:chgData name="Kellyn Gorman" userId="e23a768f-2613-433c-8868-7d00ab8a4972" providerId="ADAL" clId="{7A80D5F3-1D11-4959-9677-244A192F00CF}" dt="2024-10-16T13:48:27.003" v="336" actId="26606"/>
          <ac:spMkLst>
            <pc:docMk/>
            <pc:sldMk cId="2068713014" sldId="344"/>
            <ac:spMk id="19" creationId="{4E0A5C5C-2A95-428E-9F6A-0D29EBD57C9F}"/>
          </ac:spMkLst>
        </pc:spChg>
        <pc:grpChg chg="add">
          <ac:chgData name="Kellyn Gorman" userId="e23a768f-2613-433c-8868-7d00ab8a4972" providerId="ADAL" clId="{7A80D5F3-1D11-4959-9677-244A192F00CF}" dt="2024-10-16T13:48:27.003" v="336" actId="26606"/>
          <ac:grpSpMkLst>
            <pc:docMk/>
            <pc:sldMk cId="2068713014" sldId="344"/>
            <ac:grpSpMk id="15" creationId="{2A638C7D-9088-41A9-88A0-7357157BC168}"/>
          </ac:grpSpMkLst>
        </pc:grpChg>
        <pc:grpChg chg="add">
          <ac:chgData name="Kellyn Gorman" userId="e23a768f-2613-433c-8868-7d00ab8a4972" providerId="ADAL" clId="{7A80D5F3-1D11-4959-9677-244A192F00CF}" dt="2024-10-16T13:48:27.003" v="336" actId="26606"/>
          <ac:grpSpMkLst>
            <pc:docMk/>
            <pc:sldMk cId="2068713014" sldId="344"/>
            <ac:grpSpMk id="21" creationId="{3F219210-B16A-47B6-9AA8-207DAFF37E66}"/>
          </ac:grpSpMkLst>
        </pc:grpChg>
        <pc:grpChg chg="add">
          <ac:chgData name="Kellyn Gorman" userId="e23a768f-2613-433c-8868-7d00ab8a4972" providerId="ADAL" clId="{7A80D5F3-1D11-4959-9677-244A192F00CF}" dt="2024-10-16T13:48:27.003" v="336" actId="26606"/>
          <ac:grpSpMkLst>
            <pc:docMk/>
            <pc:sldMk cId="2068713014" sldId="344"/>
            <ac:grpSpMk id="25" creationId="{582A903B-6B78-4F0A-B7C9-3D80499020B8}"/>
          </ac:grpSpMkLst>
        </pc:grpChg>
        <pc:picChg chg="mod ord">
          <ac:chgData name="Kellyn Gorman" userId="e23a768f-2613-433c-8868-7d00ab8a4972" providerId="ADAL" clId="{7A80D5F3-1D11-4959-9677-244A192F00CF}" dt="2024-10-16T13:48:27.003" v="336" actId="26606"/>
          <ac:picMkLst>
            <pc:docMk/>
            <pc:sldMk cId="2068713014" sldId="344"/>
            <ac:picMk id="8" creationId="{C7337524-E88E-1668-9E49-441AEAD8AFD5}"/>
          </ac:picMkLst>
        </pc:picChg>
      </pc:sldChg>
      <pc:sldChg chg="modSp mod modClrScheme chgLayout">
        <pc:chgData name="Kellyn Gorman" userId="e23a768f-2613-433c-8868-7d00ab8a4972" providerId="ADAL" clId="{7A80D5F3-1D11-4959-9677-244A192F00CF}" dt="2024-10-16T13:48:32.537" v="338" actId="27636"/>
        <pc:sldMkLst>
          <pc:docMk/>
          <pc:sldMk cId="1315394606" sldId="345"/>
        </pc:sldMkLst>
        <pc:spChg chg="mod ord">
          <ac:chgData name="Kellyn Gorman" userId="e23a768f-2613-433c-8868-7d00ab8a4972" providerId="ADAL" clId="{7A80D5F3-1D11-4959-9677-244A192F00CF}" dt="2024-10-16T13:48:32.506" v="337" actId="700"/>
          <ac:spMkLst>
            <pc:docMk/>
            <pc:sldMk cId="1315394606" sldId="345"/>
            <ac:spMk id="2" creationId="{29ECC44C-E37C-8485-A20C-71219D34F175}"/>
          </ac:spMkLst>
        </pc:spChg>
        <pc:spChg chg="mod ord">
          <ac:chgData name="Kellyn Gorman" userId="e23a768f-2613-433c-8868-7d00ab8a4972" providerId="ADAL" clId="{7A80D5F3-1D11-4959-9677-244A192F00CF}" dt="2024-10-16T13:48:32.537" v="338" actId="27636"/>
          <ac:spMkLst>
            <pc:docMk/>
            <pc:sldMk cId="1315394606" sldId="345"/>
            <ac:spMk id="3" creationId="{4F50B5CF-87ED-64B4-BBA9-9631A8E3DAD0}"/>
          </ac:spMkLst>
        </pc:spChg>
        <pc:spChg chg="mod ord">
          <ac:chgData name="Kellyn Gorman" userId="e23a768f-2613-433c-8868-7d00ab8a4972" providerId="ADAL" clId="{7A80D5F3-1D11-4959-9677-244A192F00CF}" dt="2024-10-16T13:48:32.506" v="337" actId="700"/>
          <ac:spMkLst>
            <pc:docMk/>
            <pc:sldMk cId="1315394606" sldId="345"/>
            <ac:spMk id="4" creationId="{2BB3AF06-5228-B17F-0223-DBDEB5A3575D}"/>
          </ac:spMkLst>
        </pc:spChg>
      </pc:sldChg>
      <pc:sldChg chg="addSp delSp modSp mod setBg modClrScheme chgLayout">
        <pc:chgData name="Kellyn Gorman" userId="e23a768f-2613-433c-8868-7d00ab8a4972" providerId="ADAL" clId="{7A80D5F3-1D11-4959-9677-244A192F00CF}" dt="2024-10-16T15:25:57.791" v="659" actId="478"/>
        <pc:sldMkLst>
          <pc:docMk/>
          <pc:sldMk cId="170201313" sldId="346"/>
        </pc:sldMkLst>
        <pc:spChg chg="mod ord">
          <ac:chgData name="Kellyn Gorman" userId="e23a768f-2613-433c-8868-7d00ab8a4972" providerId="ADAL" clId="{7A80D5F3-1D11-4959-9677-244A192F00CF}" dt="2024-10-16T14:10:17.802" v="583" actId="26606"/>
          <ac:spMkLst>
            <pc:docMk/>
            <pc:sldMk cId="170201313" sldId="346"/>
            <ac:spMk id="2" creationId="{C3CA4A1A-D7CE-1991-0446-64E6436258A6}"/>
          </ac:spMkLst>
        </pc:spChg>
        <pc:spChg chg="mod ord">
          <ac:chgData name="Kellyn Gorman" userId="e23a768f-2613-433c-8868-7d00ab8a4972" providerId="ADAL" clId="{7A80D5F3-1D11-4959-9677-244A192F00CF}" dt="2024-10-16T15:25:54.057" v="658" actId="1076"/>
          <ac:spMkLst>
            <pc:docMk/>
            <pc:sldMk cId="170201313" sldId="346"/>
            <ac:spMk id="3" creationId="{7F8EA13E-0051-C6C6-AB29-06070F194849}"/>
          </ac:spMkLst>
        </pc:spChg>
        <pc:spChg chg="del mod ord">
          <ac:chgData name="Kellyn Gorman" userId="e23a768f-2613-433c-8868-7d00ab8a4972" providerId="ADAL" clId="{7A80D5F3-1D11-4959-9677-244A192F00CF}" dt="2024-10-16T15:25:57.791" v="659" actId="478"/>
          <ac:spMkLst>
            <pc:docMk/>
            <pc:sldMk cId="170201313" sldId="346"/>
            <ac:spMk id="4" creationId="{54EDB6AA-A012-BE97-2A73-1E76D794F878}"/>
          </ac:spMkLst>
        </pc:spChg>
        <pc:spChg chg="add del">
          <ac:chgData name="Kellyn Gorman" userId="e23a768f-2613-433c-8868-7d00ab8a4972" providerId="ADAL" clId="{7A80D5F3-1D11-4959-9677-244A192F00CF}" dt="2024-10-16T14:10:17.766" v="582" actId="26606"/>
          <ac:spMkLst>
            <pc:docMk/>
            <pc:sldMk cId="170201313" sldId="346"/>
            <ac:spMk id="10" creationId="{8D1AA55E-40D5-461B-A5A8-4AE8AAB71B08}"/>
          </ac:spMkLst>
        </pc:spChg>
        <pc:spChg chg="add del">
          <ac:chgData name="Kellyn Gorman" userId="e23a768f-2613-433c-8868-7d00ab8a4972" providerId="ADAL" clId="{7A80D5F3-1D11-4959-9677-244A192F00CF}" dt="2024-10-16T14:10:17.766" v="582" actId="26606"/>
          <ac:spMkLst>
            <pc:docMk/>
            <pc:sldMk cId="170201313" sldId="346"/>
            <ac:spMk id="14" creationId="{6CB927A4-E432-4310-9CD5-E89FF5063179}"/>
          </ac:spMkLst>
        </pc:spChg>
        <pc:spChg chg="add del">
          <ac:chgData name="Kellyn Gorman" userId="e23a768f-2613-433c-8868-7d00ab8a4972" providerId="ADAL" clId="{7A80D5F3-1D11-4959-9677-244A192F00CF}" dt="2024-10-16T14:10:17.766" v="582" actId="26606"/>
          <ac:spMkLst>
            <pc:docMk/>
            <pc:sldMk cId="170201313" sldId="346"/>
            <ac:spMk id="16" creationId="{E3020543-B24B-4EC4-8FFC-8DD88EEA91A8}"/>
          </ac:spMkLst>
        </pc:spChg>
        <pc:spChg chg="add">
          <ac:chgData name="Kellyn Gorman" userId="e23a768f-2613-433c-8868-7d00ab8a4972" providerId="ADAL" clId="{7A80D5F3-1D11-4959-9677-244A192F00CF}" dt="2024-10-16T14:10:17.802" v="583" actId="26606"/>
          <ac:spMkLst>
            <pc:docMk/>
            <pc:sldMk cId="170201313" sldId="346"/>
            <ac:spMk id="18" creationId="{7FF47CB7-972F-479F-A36D-9E72D26EC8DA}"/>
          </ac:spMkLst>
        </pc:spChg>
        <pc:spChg chg="add">
          <ac:chgData name="Kellyn Gorman" userId="e23a768f-2613-433c-8868-7d00ab8a4972" providerId="ADAL" clId="{7A80D5F3-1D11-4959-9677-244A192F00CF}" dt="2024-10-16T14:10:17.802" v="583" actId="26606"/>
          <ac:spMkLst>
            <pc:docMk/>
            <pc:sldMk cId="170201313" sldId="346"/>
            <ac:spMk id="19" creationId="{0D153B68-5844-490D-8E67-F616D6D721CA}"/>
          </ac:spMkLst>
        </pc:spChg>
        <pc:spChg chg="add">
          <ac:chgData name="Kellyn Gorman" userId="e23a768f-2613-433c-8868-7d00ab8a4972" providerId="ADAL" clId="{7A80D5F3-1D11-4959-9677-244A192F00CF}" dt="2024-10-16T14:10:17.802" v="583" actId="26606"/>
          <ac:spMkLst>
            <pc:docMk/>
            <pc:sldMk cId="170201313" sldId="346"/>
            <ac:spMk id="20" creationId="{9A0D773F-7A7D-4DBB-9DEA-86BB8B8F4BC8}"/>
          </ac:spMkLst>
        </pc:spChg>
        <pc:picChg chg="mod">
          <ac:chgData name="Kellyn Gorman" userId="e23a768f-2613-433c-8868-7d00ab8a4972" providerId="ADAL" clId="{7A80D5F3-1D11-4959-9677-244A192F00CF}" dt="2024-10-16T15:25:41.870" v="655" actId="1076"/>
          <ac:picMkLst>
            <pc:docMk/>
            <pc:sldMk cId="170201313" sldId="346"/>
            <ac:picMk id="5" creationId="{BABBBCC7-BAE0-D935-D79F-B692FE568220}"/>
          </ac:picMkLst>
        </pc:picChg>
        <pc:cxnChg chg="add del">
          <ac:chgData name="Kellyn Gorman" userId="e23a768f-2613-433c-8868-7d00ab8a4972" providerId="ADAL" clId="{7A80D5F3-1D11-4959-9677-244A192F00CF}" dt="2024-10-16T14:10:17.766" v="582" actId="26606"/>
          <ac:cxnSpMkLst>
            <pc:docMk/>
            <pc:sldMk cId="170201313" sldId="346"/>
            <ac:cxnSpMk id="12" creationId="{7EB498BD-8089-4626-91EA-4978EBEF535E}"/>
          </ac:cxnSpMkLst>
        </pc:cxnChg>
      </pc:sldChg>
      <pc:sldChg chg="addSp delSp modSp mod setBg modClrScheme chgLayout">
        <pc:chgData name="Kellyn Gorman" userId="e23a768f-2613-433c-8868-7d00ab8a4972" providerId="ADAL" clId="{7A80D5F3-1D11-4959-9677-244A192F00CF}" dt="2024-10-16T15:27:38.828" v="673" actId="255"/>
        <pc:sldMkLst>
          <pc:docMk/>
          <pc:sldMk cId="1116148412" sldId="347"/>
        </pc:sldMkLst>
        <pc:spChg chg="mod ord">
          <ac:chgData name="Kellyn Gorman" userId="e23a768f-2613-433c-8868-7d00ab8a4972" providerId="ADAL" clId="{7A80D5F3-1D11-4959-9677-244A192F00CF}" dt="2024-10-16T14:10:46.725" v="588" actId="26606"/>
          <ac:spMkLst>
            <pc:docMk/>
            <pc:sldMk cId="1116148412" sldId="347"/>
            <ac:spMk id="2" creationId="{E9CF5478-41DC-AA59-B07E-3571943B969C}"/>
          </ac:spMkLst>
        </pc:spChg>
        <pc:spChg chg="add del mod ord">
          <ac:chgData name="Kellyn Gorman" userId="e23a768f-2613-433c-8868-7d00ab8a4972" providerId="ADAL" clId="{7A80D5F3-1D11-4959-9677-244A192F00CF}" dt="2024-10-16T14:10:46.725" v="588" actId="26606"/>
          <ac:spMkLst>
            <pc:docMk/>
            <pc:sldMk cId="1116148412" sldId="347"/>
            <ac:spMk id="3" creationId="{F1E9D5DB-2FC6-66C5-CA92-9FDAF9D02A7C}"/>
          </ac:spMkLst>
        </pc:spChg>
        <pc:spChg chg="del mod ord">
          <ac:chgData name="Kellyn Gorman" userId="e23a768f-2613-433c-8868-7d00ab8a4972" providerId="ADAL" clId="{7A80D5F3-1D11-4959-9677-244A192F00CF}" dt="2024-10-16T15:26:41.150" v="660" actId="478"/>
          <ac:spMkLst>
            <pc:docMk/>
            <pc:sldMk cId="1116148412" sldId="347"/>
            <ac:spMk id="4" creationId="{75F0C7FA-7B2F-ADD3-8E6A-71E76348139A}"/>
          </ac:spMkLst>
        </pc:spChg>
        <pc:spChg chg="add">
          <ac:chgData name="Kellyn Gorman" userId="e23a768f-2613-433c-8868-7d00ab8a4972" providerId="ADAL" clId="{7A80D5F3-1D11-4959-9677-244A192F00CF}" dt="2024-10-16T14:10:46.725" v="588" actId="26606"/>
          <ac:spMkLst>
            <pc:docMk/>
            <pc:sldMk cId="1116148412" sldId="347"/>
            <ac:spMk id="10" creationId="{5D13CC36-B950-4F02-9BAF-9A7EB267398C}"/>
          </ac:spMkLst>
        </pc:spChg>
        <pc:spChg chg="add del">
          <ac:chgData name="Kellyn Gorman" userId="e23a768f-2613-433c-8868-7d00ab8a4972" providerId="ADAL" clId="{7A80D5F3-1D11-4959-9677-244A192F00CF}" dt="2024-10-16T14:10:38.940" v="585" actId="26606"/>
          <ac:spMkLst>
            <pc:docMk/>
            <pc:sldMk cId="1116148412" sldId="347"/>
            <ac:spMk id="11" creationId="{6897DEB4-4A88-4293-A935-9B25506C1530}"/>
          </ac:spMkLst>
        </pc:spChg>
        <pc:spChg chg="add">
          <ac:chgData name="Kellyn Gorman" userId="e23a768f-2613-433c-8868-7d00ab8a4972" providerId="ADAL" clId="{7A80D5F3-1D11-4959-9677-244A192F00CF}" dt="2024-10-16T14:10:46.725" v="588" actId="26606"/>
          <ac:spMkLst>
            <pc:docMk/>
            <pc:sldMk cId="1116148412" sldId="347"/>
            <ac:spMk id="12" creationId="{4F2E2428-58BA-458D-AA54-05502E63F32F}"/>
          </ac:spMkLst>
        </pc:spChg>
        <pc:spChg chg="add del">
          <ac:chgData name="Kellyn Gorman" userId="e23a768f-2613-433c-8868-7d00ab8a4972" providerId="ADAL" clId="{7A80D5F3-1D11-4959-9677-244A192F00CF}" dt="2024-10-16T14:10:38.940" v="585" actId="26606"/>
          <ac:spMkLst>
            <pc:docMk/>
            <pc:sldMk cId="1116148412" sldId="347"/>
            <ac:spMk id="13" creationId="{FBE42BC3-6707-4CBF-9386-048B994A4F19}"/>
          </ac:spMkLst>
        </pc:spChg>
        <pc:spChg chg="add mod">
          <ac:chgData name="Kellyn Gorman" userId="e23a768f-2613-433c-8868-7d00ab8a4972" providerId="ADAL" clId="{7A80D5F3-1D11-4959-9677-244A192F00CF}" dt="2024-10-16T15:27:38.828" v="673" actId="255"/>
          <ac:spMkLst>
            <pc:docMk/>
            <pc:sldMk cId="1116148412" sldId="347"/>
            <ac:spMk id="14" creationId="{F1E9D5DB-2FC6-66C5-CA92-9FDAF9D02A7C}"/>
          </ac:spMkLst>
        </pc:spChg>
        <pc:graphicFrameChg chg="add del">
          <ac:chgData name="Kellyn Gorman" userId="e23a768f-2613-433c-8868-7d00ab8a4972" providerId="ADAL" clId="{7A80D5F3-1D11-4959-9677-244A192F00CF}" dt="2024-10-16T14:10:46.725" v="587" actId="26606"/>
          <ac:graphicFrameMkLst>
            <pc:docMk/>
            <pc:sldMk cId="1116148412" sldId="347"/>
            <ac:graphicFrameMk id="8" creationId="{C96761A0-4655-A095-88E3-FFE82EF8F3BD}"/>
          </ac:graphicFrameMkLst>
        </pc:graphicFrameChg>
        <pc:picChg chg="mod ord">
          <ac:chgData name="Kellyn Gorman" userId="e23a768f-2613-433c-8868-7d00ab8a4972" providerId="ADAL" clId="{7A80D5F3-1D11-4959-9677-244A192F00CF}" dt="2024-10-16T15:27:31.414" v="672" actId="1076"/>
          <ac:picMkLst>
            <pc:docMk/>
            <pc:sldMk cId="1116148412" sldId="347"/>
            <ac:picMk id="6" creationId="{DFC678A8-3E6E-88B9-36B7-24DCA96E0173}"/>
          </ac:picMkLst>
        </pc:picChg>
      </pc:sldChg>
      <pc:sldChg chg="delSp modSp mod modClrScheme chgLayout">
        <pc:chgData name="Kellyn Gorman" userId="e23a768f-2613-433c-8868-7d00ab8a4972" providerId="ADAL" clId="{7A80D5F3-1D11-4959-9677-244A192F00CF}" dt="2024-10-16T15:28:28.094" v="679" actId="1076"/>
        <pc:sldMkLst>
          <pc:docMk/>
          <pc:sldMk cId="770381673" sldId="348"/>
        </pc:sldMkLst>
        <pc:spChg chg="mod ord">
          <ac:chgData name="Kellyn Gorman" userId="e23a768f-2613-433c-8868-7d00ab8a4972" providerId="ADAL" clId="{7A80D5F3-1D11-4959-9677-244A192F00CF}" dt="2024-10-16T13:48:57.750" v="342" actId="700"/>
          <ac:spMkLst>
            <pc:docMk/>
            <pc:sldMk cId="770381673" sldId="348"/>
            <ac:spMk id="2" creationId="{807E0C4D-0A0C-FAC9-290C-818B9D09EAA3}"/>
          </ac:spMkLst>
        </pc:spChg>
        <pc:spChg chg="mod ord">
          <ac:chgData name="Kellyn Gorman" userId="e23a768f-2613-433c-8868-7d00ab8a4972" providerId="ADAL" clId="{7A80D5F3-1D11-4959-9677-244A192F00CF}" dt="2024-10-16T15:28:07.163" v="676" actId="20577"/>
          <ac:spMkLst>
            <pc:docMk/>
            <pc:sldMk cId="770381673" sldId="348"/>
            <ac:spMk id="3" creationId="{9333BA7A-D97F-A186-6B70-D72CCAC3C4BA}"/>
          </ac:spMkLst>
        </pc:spChg>
        <pc:spChg chg="del mod ord">
          <ac:chgData name="Kellyn Gorman" userId="e23a768f-2613-433c-8868-7d00ab8a4972" providerId="ADAL" clId="{7A80D5F3-1D11-4959-9677-244A192F00CF}" dt="2024-10-16T14:25:53.343" v="616" actId="478"/>
          <ac:spMkLst>
            <pc:docMk/>
            <pc:sldMk cId="770381673" sldId="348"/>
            <ac:spMk id="4" creationId="{3E7BE33F-838B-2DC7-636B-02776BF0F212}"/>
          </ac:spMkLst>
        </pc:spChg>
        <pc:picChg chg="mod">
          <ac:chgData name="Kellyn Gorman" userId="e23a768f-2613-433c-8868-7d00ab8a4972" providerId="ADAL" clId="{7A80D5F3-1D11-4959-9677-244A192F00CF}" dt="2024-10-16T15:28:28.094" v="679" actId="1076"/>
          <ac:picMkLst>
            <pc:docMk/>
            <pc:sldMk cId="770381673" sldId="348"/>
            <ac:picMk id="6" creationId="{CED7009B-B6AC-2D87-AAF6-E1763A43C4EA}"/>
          </ac:picMkLst>
        </pc:picChg>
        <pc:picChg chg="mod">
          <ac:chgData name="Kellyn Gorman" userId="e23a768f-2613-433c-8868-7d00ab8a4972" providerId="ADAL" clId="{7A80D5F3-1D11-4959-9677-244A192F00CF}" dt="2024-10-16T15:28:19.758" v="677" actId="14100"/>
          <ac:picMkLst>
            <pc:docMk/>
            <pc:sldMk cId="770381673" sldId="348"/>
            <ac:picMk id="7" creationId="{86B07298-9F82-2620-C69A-C314D283B89A}"/>
          </ac:picMkLst>
        </pc:picChg>
      </pc:sldChg>
      <pc:sldChg chg="delSp modSp mod modClrScheme chgLayout">
        <pc:chgData name="Kellyn Gorman" userId="e23a768f-2613-433c-8868-7d00ab8a4972" providerId="ADAL" clId="{7A80D5F3-1D11-4959-9677-244A192F00CF}" dt="2024-10-16T14:25:58.594" v="617" actId="478"/>
        <pc:sldMkLst>
          <pc:docMk/>
          <pc:sldMk cId="1956469897" sldId="349"/>
        </pc:sldMkLst>
        <pc:spChg chg="mod ord">
          <ac:chgData name="Kellyn Gorman" userId="e23a768f-2613-433c-8868-7d00ab8a4972" providerId="ADAL" clId="{7A80D5F3-1D11-4959-9677-244A192F00CF}" dt="2024-10-16T13:49:03.614" v="344" actId="700"/>
          <ac:spMkLst>
            <pc:docMk/>
            <pc:sldMk cId="1956469897" sldId="349"/>
            <ac:spMk id="2" creationId="{6958880A-5EEC-B0D7-2D47-6F763A51CA67}"/>
          </ac:spMkLst>
        </pc:spChg>
        <pc:spChg chg="mod ord">
          <ac:chgData name="Kellyn Gorman" userId="e23a768f-2613-433c-8868-7d00ab8a4972" providerId="ADAL" clId="{7A80D5F3-1D11-4959-9677-244A192F00CF}" dt="2024-10-16T13:49:03.645" v="345" actId="27636"/>
          <ac:spMkLst>
            <pc:docMk/>
            <pc:sldMk cId="1956469897" sldId="349"/>
            <ac:spMk id="3" creationId="{0CF50925-2D75-655A-83E8-94F17ECE34D3}"/>
          </ac:spMkLst>
        </pc:spChg>
        <pc:spChg chg="del mod ord">
          <ac:chgData name="Kellyn Gorman" userId="e23a768f-2613-433c-8868-7d00ab8a4972" providerId="ADAL" clId="{7A80D5F3-1D11-4959-9677-244A192F00CF}" dt="2024-10-16T14:25:58.594" v="617" actId="478"/>
          <ac:spMkLst>
            <pc:docMk/>
            <pc:sldMk cId="1956469897" sldId="349"/>
            <ac:spMk id="4" creationId="{09331BAB-2662-428C-5003-A12BD2D6FEA0}"/>
          </ac:spMkLst>
        </pc:spChg>
      </pc:sldChg>
      <pc:sldChg chg="addSp modSp mod setBg modClrScheme chgLayout">
        <pc:chgData name="Kellyn Gorman" userId="e23a768f-2613-433c-8868-7d00ab8a4972" providerId="ADAL" clId="{7A80D5F3-1D11-4959-9677-244A192F00CF}" dt="2024-10-16T13:49:35.066" v="351" actId="26606"/>
        <pc:sldMkLst>
          <pc:docMk/>
          <pc:sldMk cId="3406045784" sldId="350"/>
        </pc:sldMkLst>
        <pc:spChg chg="mod ord">
          <ac:chgData name="Kellyn Gorman" userId="e23a768f-2613-433c-8868-7d00ab8a4972" providerId="ADAL" clId="{7A80D5F3-1D11-4959-9677-244A192F00CF}" dt="2024-10-16T13:49:35.066" v="351" actId="26606"/>
          <ac:spMkLst>
            <pc:docMk/>
            <pc:sldMk cId="3406045784" sldId="350"/>
            <ac:spMk id="2" creationId="{8C05798B-C3FD-D0F7-39C5-DF212A634C75}"/>
          </ac:spMkLst>
        </pc:spChg>
        <pc:spChg chg="mod ord">
          <ac:chgData name="Kellyn Gorman" userId="e23a768f-2613-433c-8868-7d00ab8a4972" providerId="ADAL" clId="{7A80D5F3-1D11-4959-9677-244A192F00CF}" dt="2024-10-16T13:49:35.066" v="351" actId="26606"/>
          <ac:spMkLst>
            <pc:docMk/>
            <pc:sldMk cId="3406045784" sldId="350"/>
            <ac:spMk id="3" creationId="{D6976852-BFB7-0317-4179-3A9CB9E6AF3D}"/>
          </ac:spMkLst>
        </pc:spChg>
        <pc:spChg chg="mod ord">
          <ac:chgData name="Kellyn Gorman" userId="e23a768f-2613-433c-8868-7d00ab8a4972" providerId="ADAL" clId="{7A80D5F3-1D11-4959-9677-244A192F00CF}" dt="2024-10-16T13:49:35.066" v="351" actId="26606"/>
          <ac:spMkLst>
            <pc:docMk/>
            <pc:sldMk cId="3406045784" sldId="350"/>
            <ac:spMk id="4" creationId="{A7A0074B-2AD9-4374-6833-ACB8BF7BC6C7}"/>
          </ac:spMkLst>
        </pc:spChg>
        <pc:spChg chg="add">
          <ac:chgData name="Kellyn Gorman" userId="e23a768f-2613-433c-8868-7d00ab8a4972" providerId="ADAL" clId="{7A80D5F3-1D11-4959-9677-244A192F00CF}" dt="2024-10-16T13:49:35.066" v="351" actId="26606"/>
          <ac:spMkLst>
            <pc:docMk/>
            <pc:sldMk cId="3406045784" sldId="350"/>
            <ac:spMk id="11" creationId="{5A0118C5-4F8D-4CF4-BADD-53FEACC6C42A}"/>
          </ac:spMkLst>
        </pc:spChg>
        <pc:spChg chg="add">
          <ac:chgData name="Kellyn Gorman" userId="e23a768f-2613-433c-8868-7d00ab8a4972" providerId="ADAL" clId="{7A80D5F3-1D11-4959-9677-244A192F00CF}" dt="2024-10-16T13:49:35.066" v="351" actId="26606"/>
          <ac:spMkLst>
            <pc:docMk/>
            <pc:sldMk cId="3406045784" sldId="350"/>
            <ac:spMk id="17" creationId="{4E0A5C5C-2A95-428E-9F6A-0D29EBD57C9F}"/>
          </ac:spMkLst>
        </pc:spChg>
        <pc:grpChg chg="add">
          <ac:chgData name="Kellyn Gorman" userId="e23a768f-2613-433c-8868-7d00ab8a4972" providerId="ADAL" clId="{7A80D5F3-1D11-4959-9677-244A192F00CF}" dt="2024-10-16T13:49:35.066" v="351" actId="26606"/>
          <ac:grpSpMkLst>
            <pc:docMk/>
            <pc:sldMk cId="3406045784" sldId="350"/>
            <ac:grpSpMk id="13" creationId="{2A638C7D-9088-41A9-88A0-7357157BC168}"/>
          </ac:grpSpMkLst>
        </pc:grpChg>
        <pc:grpChg chg="add">
          <ac:chgData name="Kellyn Gorman" userId="e23a768f-2613-433c-8868-7d00ab8a4972" providerId="ADAL" clId="{7A80D5F3-1D11-4959-9677-244A192F00CF}" dt="2024-10-16T13:49:35.066" v="351" actId="26606"/>
          <ac:grpSpMkLst>
            <pc:docMk/>
            <pc:sldMk cId="3406045784" sldId="350"/>
            <ac:grpSpMk id="19" creationId="{3F219210-B16A-47B6-9AA8-207DAFF37E66}"/>
          </ac:grpSpMkLst>
        </pc:grpChg>
        <pc:grpChg chg="add">
          <ac:chgData name="Kellyn Gorman" userId="e23a768f-2613-433c-8868-7d00ab8a4972" providerId="ADAL" clId="{7A80D5F3-1D11-4959-9677-244A192F00CF}" dt="2024-10-16T13:49:35.066" v="351" actId="26606"/>
          <ac:grpSpMkLst>
            <pc:docMk/>
            <pc:sldMk cId="3406045784" sldId="350"/>
            <ac:grpSpMk id="23" creationId="{582A903B-6B78-4F0A-B7C9-3D80499020B8}"/>
          </ac:grpSpMkLst>
        </pc:grpChg>
        <pc:picChg chg="mod ord">
          <ac:chgData name="Kellyn Gorman" userId="e23a768f-2613-433c-8868-7d00ab8a4972" providerId="ADAL" clId="{7A80D5F3-1D11-4959-9677-244A192F00CF}" dt="2024-10-16T13:49:35.066" v="351" actId="26606"/>
          <ac:picMkLst>
            <pc:docMk/>
            <pc:sldMk cId="3406045784" sldId="350"/>
            <ac:picMk id="6" creationId="{6370E583-90A2-BE05-A59E-9CEE307C9A48}"/>
          </ac:picMkLst>
        </pc:picChg>
      </pc:sldChg>
      <pc:sldChg chg="addSp modSp mod setBg">
        <pc:chgData name="Kellyn Gorman" userId="e23a768f-2613-433c-8868-7d00ab8a4972" providerId="ADAL" clId="{7A80D5F3-1D11-4959-9677-244A192F00CF}" dt="2024-10-16T13:49:42.862" v="352" actId="26606"/>
        <pc:sldMkLst>
          <pc:docMk/>
          <pc:sldMk cId="984673657" sldId="351"/>
        </pc:sldMkLst>
        <pc:spChg chg="mod">
          <ac:chgData name="Kellyn Gorman" userId="e23a768f-2613-433c-8868-7d00ab8a4972" providerId="ADAL" clId="{7A80D5F3-1D11-4959-9677-244A192F00CF}" dt="2024-10-16T13:49:42.862" v="352" actId="26606"/>
          <ac:spMkLst>
            <pc:docMk/>
            <pc:sldMk cId="984673657" sldId="351"/>
            <ac:spMk id="2" creationId="{00F65416-8DF6-B48B-494B-16B4E4570681}"/>
          </ac:spMkLst>
        </pc:spChg>
        <pc:spChg chg="mod">
          <ac:chgData name="Kellyn Gorman" userId="e23a768f-2613-433c-8868-7d00ab8a4972" providerId="ADAL" clId="{7A80D5F3-1D11-4959-9677-244A192F00CF}" dt="2024-10-16T13:49:42.862" v="352" actId="26606"/>
          <ac:spMkLst>
            <pc:docMk/>
            <pc:sldMk cId="984673657" sldId="351"/>
            <ac:spMk id="3" creationId="{78ED1DFF-D1B2-25E6-72F4-1674CAD679B1}"/>
          </ac:spMkLst>
        </pc:spChg>
        <pc:spChg chg="mod">
          <ac:chgData name="Kellyn Gorman" userId="e23a768f-2613-433c-8868-7d00ab8a4972" providerId="ADAL" clId="{7A80D5F3-1D11-4959-9677-244A192F00CF}" dt="2024-10-16T13:49:42.862" v="352" actId="26606"/>
          <ac:spMkLst>
            <pc:docMk/>
            <pc:sldMk cId="984673657" sldId="351"/>
            <ac:spMk id="4" creationId="{D36020F7-FFD3-8C6D-A8A7-F3A86F639DD1}"/>
          </ac:spMkLst>
        </pc:spChg>
        <pc:spChg chg="add">
          <ac:chgData name="Kellyn Gorman" userId="e23a768f-2613-433c-8868-7d00ab8a4972" providerId="ADAL" clId="{7A80D5F3-1D11-4959-9677-244A192F00CF}" dt="2024-10-16T13:49:42.862" v="352" actId="26606"/>
          <ac:spMkLst>
            <pc:docMk/>
            <pc:sldMk cId="984673657" sldId="351"/>
            <ac:spMk id="11" creationId="{5A0118C5-4F8D-4CF4-BADD-53FEACC6C42A}"/>
          </ac:spMkLst>
        </pc:spChg>
        <pc:spChg chg="add">
          <ac:chgData name="Kellyn Gorman" userId="e23a768f-2613-433c-8868-7d00ab8a4972" providerId="ADAL" clId="{7A80D5F3-1D11-4959-9677-244A192F00CF}" dt="2024-10-16T13:49:42.862" v="352" actId="26606"/>
          <ac:spMkLst>
            <pc:docMk/>
            <pc:sldMk cId="984673657" sldId="351"/>
            <ac:spMk id="17" creationId="{CAEBFCD5-5356-4326-8D39-8235A46CD7B2}"/>
          </ac:spMkLst>
        </pc:spChg>
        <pc:grpChg chg="add">
          <ac:chgData name="Kellyn Gorman" userId="e23a768f-2613-433c-8868-7d00ab8a4972" providerId="ADAL" clId="{7A80D5F3-1D11-4959-9677-244A192F00CF}" dt="2024-10-16T13:49:42.862" v="352" actId="26606"/>
          <ac:grpSpMkLst>
            <pc:docMk/>
            <pc:sldMk cId="984673657" sldId="351"/>
            <ac:grpSpMk id="13" creationId="{134CC3FF-7AA4-46F4-8B24-2F9383D86DBD}"/>
          </ac:grpSpMkLst>
        </pc:grpChg>
        <pc:grpChg chg="add">
          <ac:chgData name="Kellyn Gorman" userId="e23a768f-2613-433c-8868-7d00ab8a4972" providerId="ADAL" clId="{7A80D5F3-1D11-4959-9677-244A192F00CF}" dt="2024-10-16T13:49:42.862" v="352" actId="26606"/>
          <ac:grpSpMkLst>
            <pc:docMk/>
            <pc:sldMk cId="984673657" sldId="351"/>
            <ac:grpSpMk id="19" creationId="{5F2AA49C-5AC0-41C7-BFAF-74B8D8293C8F}"/>
          </ac:grpSpMkLst>
        </pc:grpChg>
        <pc:grpChg chg="add">
          <ac:chgData name="Kellyn Gorman" userId="e23a768f-2613-433c-8868-7d00ab8a4972" providerId="ADAL" clId="{7A80D5F3-1D11-4959-9677-244A192F00CF}" dt="2024-10-16T13:49:42.862" v="352" actId="26606"/>
          <ac:grpSpMkLst>
            <pc:docMk/>
            <pc:sldMk cId="984673657" sldId="351"/>
            <ac:grpSpMk id="34" creationId="{BB32367D-C4F2-49D5-A586-298C7CA821B0}"/>
          </ac:grpSpMkLst>
        </pc:grpChg>
        <pc:picChg chg="mod ord">
          <ac:chgData name="Kellyn Gorman" userId="e23a768f-2613-433c-8868-7d00ab8a4972" providerId="ADAL" clId="{7A80D5F3-1D11-4959-9677-244A192F00CF}" dt="2024-10-16T13:49:42.862" v="352" actId="26606"/>
          <ac:picMkLst>
            <pc:docMk/>
            <pc:sldMk cId="984673657" sldId="351"/>
            <ac:picMk id="6" creationId="{BFD3B88B-7A69-18C2-314E-542DCF7B301C}"/>
          </ac:picMkLst>
        </pc:picChg>
      </pc:sldChg>
      <pc:sldChg chg="addSp delSp modSp mod setBg modClrScheme chgLayout">
        <pc:chgData name="Kellyn Gorman" userId="e23a768f-2613-433c-8868-7d00ab8a4972" providerId="ADAL" clId="{7A80D5F3-1D11-4959-9677-244A192F00CF}" dt="2024-10-16T13:50:07.093" v="355" actId="478"/>
        <pc:sldMkLst>
          <pc:docMk/>
          <pc:sldMk cId="3885077378" sldId="352"/>
        </pc:sldMkLst>
        <pc:spChg chg="mod ord">
          <ac:chgData name="Kellyn Gorman" userId="e23a768f-2613-433c-8868-7d00ab8a4972" providerId="ADAL" clId="{7A80D5F3-1D11-4959-9677-244A192F00CF}" dt="2024-10-16T13:50:01.816" v="354" actId="26606"/>
          <ac:spMkLst>
            <pc:docMk/>
            <pc:sldMk cId="3885077378" sldId="352"/>
            <ac:spMk id="2" creationId="{2E2E2801-1FAF-7F89-B503-245B9EE74C75}"/>
          </ac:spMkLst>
        </pc:spChg>
        <pc:spChg chg="mod ord">
          <ac:chgData name="Kellyn Gorman" userId="e23a768f-2613-433c-8868-7d00ab8a4972" providerId="ADAL" clId="{7A80D5F3-1D11-4959-9677-244A192F00CF}" dt="2024-10-16T13:50:01.816" v="354" actId="26606"/>
          <ac:spMkLst>
            <pc:docMk/>
            <pc:sldMk cId="3885077378" sldId="352"/>
            <ac:spMk id="3" creationId="{51CE082D-407C-8A2D-9352-34ABCEFC624D}"/>
          </ac:spMkLst>
        </pc:spChg>
        <pc:spChg chg="del mod ord">
          <ac:chgData name="Kellyn Gorman" userId="e23a768f-2613-433c-8868-7d00ab8a4972" providerId="ADAL" clId="{7A80D5F3-1D11-4959-9677-244A192F00CF}" dt="2024-10-16T13:50:07.093" v="355" actId="478"/>
          <ac:spMkLst>
            <pc:docMk/>
            <pc:sldMk cId="3885077378" sldId="352"/>
            <ac:spMk id="4" creationId="{B0985B8D-6FE2-7DF2-73FE-5A8F7B74B55A}"/>
          </ac:spMkLst>
        </pc:spChg>
        <pc:spChg chg="add">
          <ac:chgData name="Kellyn Gorman" userId="e23a768f-2613-433c-8868-7d00ab8a4972" providerId="ADAL" clId="{7A80D5F3-1D11-4959-9677-244A192F00CF}" dt="2024-10-16T13:50:01.816" v="354" actId="26606"/>
          <ac:spMkLst>
            <pc:docMk/>
            <pc:sldMk cId="3885077378" sldId="352"/>
            <ac:spMk id="11" creationId="{B95B9BA8-1D69-4796-85F5-B6D0BD52354B}"/>
          </ac:spMkLst>
        </pc:spChg>
        <pc:grpChg chg="add">
          <ac:chgData name="Kellyn Gorman" userId="e23a768f-2613-433c-8868-7d00ab8a4972" providerId="ADAL" clId="{7A80D5F3-1D11-4959-9677-244A192F00CF}" dt="2024-10-16T13:50:01.816" v="354" actId="26606"/>
          <ac:grpSpMkLst>
            <pc:docMk/>
            <pc:sldMk cId="3885077378" sldId="352"/>
            <ac:grpSpMk id="13" creationId="{36AB285A-81F9-42F0-A9FD-0058EB46EFDF}"/>
          </ac:grpSpMkLst>
        </pc:grpChg>
        <pc:picChg chg="mod">
          <ac:chgData name="Kellyn Gorman" userId="e23a768f-2613-433c-8868-7d00ab8a4972" providerId="ADAL" clId="{7A80D5F3-1D11-4959-9677-244A192F00CF}" dt="2024-10-16T13:50:01.816" v="354" actId="26606"/>
          <ac:picMkLst>
            <pc:docMk/>
            <pc:sldMk cId="3885077378" sldId="352"/>
            <ac:picMk id="6" creationId="{E5E1A151-4552-BFA5-48E3-AA75A154BBBF}"/>
          </ac:picMkLst>
        </pc:picChg>
      </pc:sldChg>
      <pc:sldChg chg="addSp delSp modSp mod modClrScheme chgLayout">
        <pc:chgData name="Kellyn Gorman" userId="e23a768f-2613-433c-8868-7d00ab8a4972" providerId="ADAL" clId="{7A80D5F3-1D11-4959-9677-244A192F00CF}" dt="2024-10-16T14:26:07.110" v="618" actId="478"/>
        <pc:sldMkLst>
          <pc:docMk/>
          <pc:sldMk cId="1232665462" sldId="353"/>
        </pc:sldMkLst>
        <pc:spChg chg="mod ord">
          <ac:chgData name="Kellyn Gorman" userId="e23a768f-2613-433c-8868-7d00ab8a4972" providerId="ADAL" clId="{7A80D5F3-1D11-4959-9677-244A192F00CF}" dt="2024-10-16T13:50:15.062" v="356" actId="700"/>
          <ac:spMkLst>
            <pc:docMk/>
            <pc:sldMk cId="1232665462" sldId="353"/>
            <ac:spMk id="2" creationId="{02121F01-5979-A5A3-7F6C-28586F6AB53E}"/>
          </ac:spMkLst>
        </pc:spChg>
        <pc:spChg chg="add del mod ord">
          <ac:chgData name="Kellyn Gorman" userId="e23a768f-2613-433c-8868-7d00ab8a4972" providerId="ADAL" clId="{7A80D5F3-1D11-4959-9677-244A192F00CF}" dt="2024-10-16T13:50:28.500" v="358" actId="478"/>
          <ac:spMkLst>
            <pc:docMk/>
            <pc:sldMk cId="1232665462" sldId="353"/>
            <ac:spMk id="3" creationId="{37E13291-A621-1B95-8707-CED55AD018A4}"/>
          </ac:spMkLst>
        </pc:spChg>
        <pc:spChg chg="del mod ord">
          <ac:chgData name="Kellyn Gorman" userId="e23a768f-2613-433c-8868-7d00ab8a4972" providerId="ADAL" clId="{7A80D5F3-1D11-4959-9677-244A192F00CF}" dt="2024-10-16T14:26:07.110" v="618" actId="478"/>
          <ac:spMkLst>
            <pc:docMk/>
            <pc:sldMk cId="1232665462" sldId="353"/>
            <ac:spMk id="4" creationId="{ED62E38C-0847-E857-F075-69F2055FE529}"/>
          </ac:spMkLst>
        </pc:spChg>
        <pc:spChg chg="mod">
          <ac:chgData name="Kellyn Gorman" userId="e23a768f-2613-433c-8868-7d00ab8a4972" providerId="ADAL" clId="{7A80D5F3-1D11-4959-9677-244A192F00CF}" dt="2024-10-16T13:50:33.830" v="359" actId="1076"/>
          <ac:spMkLst>
            <pc:docMk/>
            <pc:sldMk cId="1232665462" sldId="353"/>
            <ac:spMk id="11" creationId="{06F3A77D-B747-818B-DFB6-3C3779E36465}"/>
          </ac:spMkLst>
        </pc:spChg>
      </pc:sldChg>
      <pc:sldChg chg="addSp delSp modSp mod modClrScheme chgLayout">
        <pc:chgData name="Kellyn Gorman" userId="e23a768f-2613-433c-8868-7d00ab8a4972" providerId="ADAL" clId="{7A80D5F3-1D11-4959-9677-244A192F00CF}" dt="2024-10-16T14:27:41.726" v="631" actId="478"/>
        <pc:sldMkLst>
          <pc:docMk/>
          <pc:sldMk cId="1383163212" sldId="354"/>
        </pc:sldMkLst>
        <pc:spChg chg="mod ord">
          <ac:chgData name="Kellyn Gorman" userId="e23a768f-2613-433c-8868-7d00ab8a4972" providerId="ADAL" clId="{7A80D5F3-1D11-4959-9677-244A192F00CF}" dt="2024-10-16T13:57:57.333" v="434" actId="700"/>
          <ac:spMkLst>
            <pc:docMk/>
            <pc:sldMk cId="1383163212" sldId="354"/>
            <ac:spMk id="2" creationId="{2C7DA46A-3374-BD9E-04FC-7295F849C0AE}"/>
          </ac:spMkLst>
        </pc:spChg>
        <pc:spChg chg="del mod ord">
          <ac:chgData name="Kellyn Gorman" userId="e23a768f-2613-433c-8868-7d00ab8a4972" providerId="ADAL" clId="{7A80D5F3-1D11-4959-9677-244A192F00CF}" dt="2024-10-16T14:27:41.726" v="631" actId="478"/>
          <ac:spMkLst>
            <pc:docMk/>
            <pc:sldMk cId="1383163212" sldId="354"/>
            <ac:spMk id="3" creationId="{D10F537D-2068-9F3A-F95E-1ACAB672BDDB}"/>
          </ac:spMkLst>
        </pc:spChg>
        <pc:spChg chg="add mod ord">
          <ac:chgData name="Kellyn Gorman" userId="e23a768f-2613-433c-8868-7d00ab8a4972" providerId="ADAL" clId="{7A80D5F3-1D11-4959-9677-244A192F00CF}" dt="2024-10-16T13:57:57.333" v="434" actId="700"/>
          <ac:spMkLst>
            <pc:docMk/>
            <pc:sldMk cId="1383163212" sldId="354"/>
            <ac:spMk id="4" creationId="{80547D98-2986-E5D5-F93A-FDC1C2FCEFAC}"/>
          </ac:spMkLst>
        </pc:spChg>
      </pc:sldChg>
      <pc:sldChg chg="delSp modSp mod modClrScheme chgLayout">
        <pc:chgData name="Kellyn Gorman" userId="e23a768f-2613-433c-8868-7d00ab8a4972" providerId="ADAL" clId="{7A80D5F3-1D11-4959-9677-244A192F00CF}" dt="2024-10-16T14:27:48.717" v="632" actId="478"/>
        <pc:sldMkLst>
          <pc:docMk/>
          <pc:sldMk cId="1943370218" sldId="355"/>
        </pc:sldMkLst>
        <pc:spChg chg="del mod ord">
          <ac:chgData name="Kellyn Gorman" userId="e23a768f-2613-433c-8868-7d00ab8a4972" providerId="ADAL" clId="{7A80D5F3-1D11-4959-9677-244A192F00CF}" dt="2024-10-16T14:27:48.717" v="632" actId="478"/>
          <ac:spMkLst>
            <pc:docMk/>
            <pc:sldMk cId="1943370218" sldId="355"/>
            <ac:spMk id="3" creationId="{A8416BC9-31AC-A9E7-4220-79584FD6ED6D}"/>
          </ac:spMkLst>
        </pc:spChg>
        <pc:spChg chg="mod ord">
          <ac:chgData name="Kellyn Gorman" userId="e23a768f-2613-433c-8868-7d00ab8a4972" providerId="ADAL" clId="{7A80D5F3-1D11-4959-9677-244A192F00CF}" dt="2024-10-16T13:58:09.713" v="436" actId="27636"/>
          <ac:spMkLst>
            <pc:docMk/>
            <pc:sldMk cId="1943370218" sldId="355"/>
            <ac:spMk id="6" creationId="{3AD45DE0-D065-A8EB-B600-F2E94EC72D0B}"/>
          </ac:spMkLst>
        </pc:spChg>
        <pc:picChg chg="mod ord">
          <ac:chgData name="Kellyn Gorman" userId="e23a768f-2613-433c-8868-7d00ab8a4972" providerId="ADAL" clId="{7A80D5F3-1D11-4959-9677-244A192F00CF}" dt="2024-10-16T13:58:18.333" v="437" actId="1076"/>
          <ac:picMkLst>
            <pc:docMk/>
            <pc:sldMk cId="1943370218" sldId="355"/>
            <ac:picMk id="9" creationId="{778D0BA9-2939-BB35-4F5B-32052DDAA8FC}"/>
          </ac:picMkLst>
        </pc:picChg>
      </pc:sldChg>
      <pc:sldChg chg="modSp mod modClrScheme chgLayout">
        <pc:chgData name="Kellyn Gorman" userId="e23a768f-2613-433c-8868-7d00ab8a4972" providerId="ADAL" clId="{7A80D5F3-1D11-4959-9677-244A192F00CF}" dt="2024-10-16T14:07:01.773" v="565" actId="1076"/>
        <pc:sldMkLst>
          <pc:docMk/>
          <pc:sldMk cId="2763796711" sldId="356"/>
        </pc:sldMkLst>
        <pc:spChg chg="mod ord">
          <ac:chgData name="Kellyn Gorman" userId="e23a768f-2613-433c-8868-7d00ab8a4972" providerId="ADAL" clId="{7A80D5F3-1D11-4959-9677-244A192F00CF}" dt="2024-10-16T13:45:08.448" v="294" actId="700"/>
          <ac:spMkLst>
            <pc:docMk/>
            <pc:sldMk cId="2763796711" sldId="356"/>
            <ac:spMk id="2" creationId="{41F3F066-7D80-BF24-FE7D-22779A0B4F11}"/>
          </ac:spMkLst>
        </pc:spChg>
        <pc:spChg chg="mod ord">
          <ac:chgData name="Kellyn Gorman" userId="e23a768f-2613-433c-8868-7d00ab8a4972" providerId="ADAL" clId="{7A80D5F3-1D11-4959-9677-244A192F00CF}" dt="2024-10-16T13:45:08.448" v="294" actId="700"/>
          <ac:spMkLst>
            <pc:docMk/>
            <pc:sldMk cId="2763796711" sldId="356"/>
            <ac:spMk id="3" creationId="{D2E01BFD-7893-D2E9-E6CA-76BB1FFB1436}"/>
          </ac:spMkLst>
        </pc:spChg>
        <pc:spChg chg="mod ord">
          <ac:chgData name="Kellyn Gorman" userId="e23a768f-2613-433c-8868-7d00ab8a4972" providerId="ADAL" clId="{7A80D5F3-1D11-4959-9677-244A192F00CF}" dt="2024-10-16T14:07:01.773" v="565" actId="1076"/>
          <ac:spMkLst>
            <pc:docMk/>
            <pc:sldMk cId="2763796711" sldId="356"/>
            <ac:spMk id="4" creationId="{6AD55906-E82A-9E66-5597-519A541BB43C}"/>
          </ac:spMkLst>
        </pc:spChg>
        <pc:spChg chg="mod ord">
          <ac:chgData name="Kellyn Gorman" userId="e23a768f-2613-433c-8868-7d00ab8a4972" providerId="ADAL" clId="{7A80D5F3-1D11-4959-9677-244A192F00CF}" dt="2024-10-16T14:06:57.732" v="564" actId="1076"/>
          <ac:spMkLst>
            <pc:docMk/>
            <pc:sldMk cId="2763796711" sldId="356"/>
            <ac:spMk id="5" creationId="{D7E8D4EC-BE57-2958-9716-E8ADD526A3CD}"/>
          </ac:spMkLst>
        </pc:spChg>
        <pc:picChg chg="mod">
          <ac:chgData name="Kellyn Gorman" userId="e23a768f-2613-433c-8868-7d00ab8a4972" providerId="ADAL" clId="{7A80D5F3-1D11-4959-9677-244A192F00CF}" dt="2024-10-16T14:06:33.511" v="559" actId="1076"/>
          <ac:picMkLst>
            <pc:docMk/>
            <pc:sldMk cId="2763796711" sldId="356"/>
            <ac:picMk id="6" creationId="{73DBEAC9-1793-5ECC-73BA-052E439A8605}"/>
          </ac:picMkLst>
        </pc:picChg>
        <pc:picChg chg="mod">
          <ac:chgData name="Kellyn Gorman" userId="e23a768f-2613-433c-8868-7d00ab8a4972" providerId="ADAL" clId="{7A80D5F3-1D11-4959-9677-244A192F00CF}" dt="2024-10-16T14:06:27.561" v="557" actId="1076"/>
          <ac:picMkLst>
            <pc:docMk/>
            <pc:sldMk cId="2763796711" sldId="356"/>
            <ac:picMk id="7" creationId="{E5F05A13-1C4F-DD27-9DE5-1588B94708D5}"/>
          </ac:picMkLst>
        </pc:picChg>
        <pc:picChg chg="mod">
          <ac:chgData name="Kellyn Gorman" userId="e23a768f-2613-433c-8868-7d00ab8a4972" providerId="ADAL" clId="{7A80D5F3-1D11-4959-9677-244A192F00CF}" dt="2024-10-16T14:06:31.195" v="558" actId="1076"/>
          <ac:picMkLst>
            <pc:docMk/>
            <pc:sldMk cId="2763796711" sldId="356"/>
            <ac:picMk id="10" creationId="{647F4302-C0D4-B9F1-6B87-5907DA8DDC81}"/>
          </ac:picMkLst>
        </pc:picChg>
        <pc:picChg chg="mod">
          <ac:chgData name="Kellyn Gorman" userId="e23a768f-2613-433c-8868-7d00ab8a4972" providerId="ADAL" clId="{7A80D5F3-1D11-4959-9677-244A192F00CF}" dt="2024-10-16T14:06:25.021" v="556" actId="1076"/>
          <ac:picMkLst>
            <pc:docMk/>
            <pc:sldMk cId="2763796711" sldId="356"/>
            <ac:picMk id="3076" creationId="{3DAAAFCE-687F-4AB3-F294-9B08CDD4A98B}"/>
          </ac:picMkLst>
        </pc:picChg>
        <pc:picChg chg="mod">
          <ac:chgData name="Kellyn Gorman" userId="e23a768f-2613-433c-8868-7d00ab8a4972" providerId="ADAL" clId="{7A80D5F3-1D11-4959-9677-244A192F00CF}" dt="2024-10-16T14:06:48.016" v="563" actId="1076"/>
          <ac:picMkLst>
            <pc:docMk/>
            <pc:sldMk cId="2763796711" sldId="356"/>
            <ac:picMk id="3078" creationId="{505BF397-E7BF-8820-26FE-1A1CB3DBB33A}"/>
          </ac:picMkLst>
        </pc:picChg>
      </pc:sldChg>
      <pc:sldChg chg="mod modClrScheme chgLayout">
        <pc:chgData name="Kellyn Gorman" userId="e23a768f-2613-433c-8868-7d00ab8a4972" providerId="ADAL" clId="{7A80D5F3-1D11-4959-9677-244A192F00CF}" dt="2024-10-16T13:46:44.707" v="316" actId="700"/>
        <pc:sldMkLst>
          <pc:docMk/>
          <pc:sldMk cId="1662212667" sldId="357"/>
        </pc:sldMkLst>
      </pc:sldChg>
      <pc:sldChg chg="modSp mod modClrScheme chgLayout">
        <pc:chgData name="Kellyn Gorman" userId="e23a768f-2613-433c-8868-7d00ab8a4972" providerId="ADAL" clId="{7A80D5F3-1D11-4959-9677-244A192F00CF}" dt="2024-10-16T13:47:04.238" v="321" actId="27636"/>
        <pc:sldMkLst>
          <pc:docMk/>
          <pc:sldMk cId="4037932170" sldId="358"/>
        </pc:sldMkLst>
        <pc:spChg chg="mod ord">
          <ac:chgData name="Kellyn Gorman" userId="e23a768f-2613-433c-8868-7d00ab8a4972" providerId="ADAL" clId="{7A80D5F3-1D11-4959-9677-244A192F00CF}" dt="2024-10-16T13:47:04.207" v="320" actId="700"/>
          <ac:spMkLst>
            <pc:docMk/>
            <pc:sldMk cId="4037932170" sldId="358"/>
            <ac:spMk id="2" creationId="{62CC7184-8941-3457-B717-122F3CDCE64F}"/>
          </ac:spMkLst>
        </pc:spChg>
        <pc:spChg chg="mod ord">
          <ac:chgData name="Kellyn Gorman" userId="e23a768f-2613-433c-8868-7d00ab8a4972" providerId="ADAL" clId="{7A80D5F3-1D11-4959-9677-244A192F00CF}" dt="2024-10-16T13:47:04.238" v="321" actId="27636"/>
          <ac:spMkLst>
            <pc:docMk/>
            <pc:sldMk cId="4037932170" sldId="358"/>
            <ac:spMk id="3" creationId="{92A3C570-FA57-1091-9736-1E039BBD4607}"/>
          </ac:spMkLst>
        </pc:spChg>
        <pc:spChg chg="mod ord">
          <ac:chgData name="Kellyn Gorman" userId="e23a768f-2613-433c-8868-7d00ab8a4972" providerId="ADAL" clId="{7A80D5F3-1D11-4959-9677-244A192F00CF}" dt="2024-10-16T13:47:04.207" v="320" actId="700"/>
          <ac:spMkLst>
            <pc:docMk/>
            <pc:sldMk cId="4037932170" sldId="358"/>
            <ac:spMk id="4" creationId="{A8DC5737-7BE2-E84C-9DE9-4BB52D7889B3}"/>
          </ac:spMkLst>
        </pc:spChg>
      </pc:sldChg>
      <pc:sldChg chg="delSp modSp mod modClrScheme chgLayout">
        <pc:chgData name="Kellyn Gorman" userId="e23a768f-2613-433c-8868-7d00ab8a4972" providerId="ADAL" clId="{7A80D5F3-1D11-4959-9677-244A192F00CF}" dt="2024-10-16T14:26:21.394" v="620" actId="478"/>
        <pc:sldMkLst>
          <pc:docMk/>
          <pc:sldMk cId="3733377898" sldId="359"/>
        </pc:sldMkLst>
        <pc:spChg chg="mod ord">
          <ac:chgData name="Kellyn Gorman" userId="e23a768f-2613-433c-8868-7d00ab8a4972" providerId="ADAL" clId="{7A80D5F3-1D11-4959-9677-244A192F00CF}" dt="2024-10-16T13:53:15.820" v="379" actId="700"/>
          <ac:spMkLst>
            <pc:docMk/>
            <pc:sldMk cId="3733377898" sldId="359"/>
            <ac:spMk id="2" creationId="{9B82D981-83BE-6C56-1590-04A3D69A8BB0}"/>
          </ac:spMkLst>
        </pc:spChg>
        <pc:spChg chg="del mod ord">
          <ac:chgData name="Kellyn Gorman" userId="e23a768f-2613-433c-8868-7d00ab8a4972" providerId="ADAL" clId="{7A80D5F3-1D11-4959-9677-244A192F00CF}" dt="2024-10-16T14:26:21.394" v="620" actId="478"/>
          <ac:spMkLst>
            <pc:docMk/>
            <pc:sldMk cId="3733377898" sldId="359"/>
            <ac:spMk id="3" creationId="{91DEC1B8-FB66-0F93-2FE5-B2104F33C95D}"/>
          </ac:spMkLst>
        </pc:spChg>
        <pc:spChg chg="mod ord">
          <ac:chgData name="Kellyn Gorman" userId="e23a768f-2613-433c-8868-7d00ab8a4972" providerId="ADAL" clId="{7A80D5F3-1D11-4959-9677-244A192F00CF}" dt="2024-10-16T13:53:15.836" v="380" actId="27636"/>
          <ac:spMkLst>
            <pc:docMk/>
            <pc:sldMk cId="3733377898" sldId="359"/>
            <ac:spMk id="4" creationId="{E1E83D1E-8E90-9822-5450-998B4E0AC141}"/>
          </ac:spMkLst>
        </pc:spChg>
      </pc:sldChg>
      <pc:sldChg chg="del">
        <pc:chgData name="Kellyn Gorman" userId="e23a768f-2613-433c-8868-7d00ab8a4972" providerId="ADAL" clId="{7A80D5F3-1D11-4959-9677-244A192F00CF}" dt="2024-10-16T13:42:19.121" v="147" actId="2696"/>
        <pc:sldMkLst>
          <pc:docMk/>
          <pc:sldMk cId="3495456256" sldId="472"/>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10/16/2024</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06023-8B1D-F64B-A0DD-033941D68477}" type="slidenum">
              <a:rPr lang="en-US" smtClean="0"/>
              <a:t>2</a:t>
            </a:fld>
            <a:endParaRPr lang="en-US" dirty="0"/>
          </a:p>
        </p:txBody>
      </p:sp>
    </p:spTree>
    <p:extLst>
      <p:ext uri="{BB962C8B-B14F-4D97-AF65-F5344CB8AC3E}">
        <p14:creationId xmlns:p14="http://schemas.microsoft.com/office/powerpoint/2010/main" val="73683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1D35"/>
                </a:solidFill>
                <a:effectLst/>
                <a:latin typeface="Google Sans"/>
              </a:rPr>
              <a:t>Retrieval Augmented Generation (RAG)</a:t>
            </a:r>
          </a:p>
          <a:p>
            <a:pPr algn="ctr" fontAlgn="ctr">
              <a:buFont typeface="Arial" panose="020B0604020202020204" pitchFamily="34" charset="0"/>
              <a:buChar char="•"/>
            </a:pPr>
            <a:r>
              <a:rPr lang="en-US" b="0" i="0" dirty="0">
                <a:solidFill>
                  <a:srgbClr val="001D35"/>
                </a:solidFill>
                <a:effectLst/>
                <a:latin typeface="Google Sans"/>
              </a:rPr>
              <a:t>An AI framework that combines information retrieval systems and generative language models (LLMs) to create more accurate and relevant text. RAG works by using search algorithms to query external data, such as databases, knowledge bases, and web pages, and then integrating the retrieved information into the pre-trained LLM. RAG models can be more accurate, better at synthesizing information, and easier to train. </a:t>
            </a:r>
          </a:p>
          <a:p>
            <a:pPr algn="l">
              <a:buFont typeface="Arial" panose="020B0604020202020204" pitchFamily="34" charset="0"/>
              <a:buChar char="•"/>
            </a:pPr>
            <a:r>
              <a:rPr lang="en-US" b="0" i="0" dirty="0">
                <a:solidFill>
                  <a:srgbClr val="001D35"/>
                </a:solidFill>
                <a:effectLst/>
                <a:latin typeface="Google Sans"/>
              </a:rPr>
              <a:t> </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46</a:t>
            </a:fld>
            <a:endParaRPr lang="en-US" dirty="0"/>
          </a:p>
        </p:txBody>
      </p:sp>
    </p:spTree>
    <p:extLst>
      <p:ext uri="{BB962C8B-B14F-4D97-AF65-F5344CB8AC3E}">
        <p14:creationId xmlns:p14="http://schemas.microsoft.com/office/powerpoint/2010/main" val="162313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will hopefully have a UI included with quotas set up for the developer, tester, data scientist</a:t>
            </a:r>
          </a:p>
          <a:p>
            <a:r>
              <a:rPr lang="en-US" dirty="0"/>
              <a:t>Will be able to self-service instant extracts to use with dev, test and AI.</a:t>
            </a:r>
          </a:p>
        </p:txBody>
      </p:sp>
      <p:sp>
        <p:nvSpPr>
          <p:cNvPr id="4" name="Slide Number Placeholder 3"/>
          <p:cNvSpPr>
            <a:spLocks noGrp="1"/>
          </p:cNvSpPr>
          <p:nvPr>
            <p:ph type="sldNum" sz="quarter" idx="5"/>
          </p:nvPr>
        </p:nvSpPr>
        <p:spPr/>
        <p:txBody>
          <a:bodyPr/>
          <a:lstStyle/>
          <a:p>
            <a:fld id="{10895658-EA1F-4910-80AB-4DA76E167475}" type="slidenum">
              <a:rPr lang="en-US" smtClean="0"/>
              <a:t>47</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49</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a:t>
            </a:r>
          </a:p>
          <a:p>
            <a:endParaRPr lang="en-US" dirty="0"/>
          </a:p>
          <a:p>
            <a:r>
              <a:rPr lang="en-US" dirty="0"/>
              <a:t>The idea that data lakes will just replace the need to have relational databases is like saying you can build a house with just a hammer.  You need more than one tool to complete the task.</a:t>
            </a:r>
          </a:p>
          <a:p>
            <a:endParaRPr lang="en-US" dirty="0"/>
          </a:p>
          <a:p>
            <a:r>
              <a:rPr lang="en-US" dirty="0"/>
              <a:t>Yes, someone in the audience will say, “but Fabric has the Synapse warehouse service” but that still doesn’t encompass your transactional data or referential integrity that we so often see missing from the quality data that’s required for analytics, machine learning and AI.</a:t>
            </a:r>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217105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a:t>
            </a:r>
          </a:p>
          <a:p>
            <a:endParaRPr lang="en-US" dirty="0"/>
          </a:p>
          <a:p>
            <a:r>
              <a:rPr lang="en-US" dirty="0"/>
              <a:t>The idea that data lakes will just replace the need to have relational databases is like </a:t>
            </a:r>
            <a:r>
              <a:rPr lang="en-US" dirty="0" err="1"/>
              <a:t>sayingyou</a:t>
            </a:r>
            <a:r>
              <a:rPr lang="en-US" dirty="0"/>
              <a:t> can build a house with just a hammer.  You need more than one tool to complete the task.</a:t>
            </a:r>
          </a:p>
          <a:p>
            <a:endParaRPr lang="en-US" dirty="0"/>
          </a:p>
          <a:p>
            <a:r>
              <a:rPr lang="en-US" dirty="0"/>
              <a:t>Yes, someone in the audience will say, “but Fabric has the Synapse warehouse service” but that still doesn’t encompass your transactional data or referential integrity that we so often see missing from the quality data that’s required for analytics, machine learning and AI.</a:t>
            </a:r>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48340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4190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Fabric is an end-to-end analytics platform, and it allows Power BI, AI and other services to seamlessly interact with large-scale data, enabling advanced analytics and reporting capabilities.</a:t>
            </a:r>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012607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 feeds traditionally are expected to feed into Fabric and then use Stream analytics or ADF to load into One Lake, SQL Warehouse or LLMS.  From here, machine learning, Synapse and such are used, with end users accessing data from Power BI in the Power Platform, Azure machine learning studio, Azure AI Studio and Azure AI Open AI services.</a:t>
            </a:r>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301491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storage volume snapshot</a:t>
            </a:r>
            <a:r>
              <a:rPr lang="en-US" dirty="0"/>
              <a:t> is a point-in-time, read-only or if the platform allows-  read/write, copy of a storage volume (e.g., block storage, file system, or cloud storage) that captures the data and the metadata of the volume at that specific moment. Snapshots allow users to quickly revert to a previous state of the storage volume without affecting ongoing operations or requiring a full copy of the data.</a:t>
            </a:r>
          </a:p>
          <a:p>
            <a:endParaRPr lang="en-US" dirty="0"/>
          </a:p>
          <a:p>
            <a:r>
              <a:rPr lang="en-US" dirty="0"/>
              <a:t>Why is this important?</a:t>
            </a:r>
          </a:p>
          <a:p>
            <a:r>
              <a:rPr lang="en-US" dirty="0"/>
              <a:t>Thin vs. thick volume cloning, storage savings.</a:t>
            </a:r>
          </a:p>
          <a:p>
            <a:r>
              <a:rPr lang="en-US" dirty="0"/>
              <a:t>Very little to no impact on performance of the source system.</a:t>
            </a:r>
          </a:p>
          <a:p>
            <a:r>
              <a:rPr lang="en-US" dirty="0"/>
              <a:t>Can simply drop and mount a new copy in minutes, (max)to refresh data.</a:t>
            </a:r>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27869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1D35"/>
                </a:solidFill>
                <a:effectLst/>
                <a:latin typeface="Google Sans"/>
              </a:rPr>
              <a:t>Retrieval Augmented Generation (RAG)</a:t>
            </a:r>
          </a:p>
          <a:p>
            <a:pPr algn="ctr" fontAlgn="ctr">
              <a:buFont typeface="Arial" panose="020B0604020202020204" pitchFamily="34" charset="0"/>
              <a:buChar char="•"/>
            </a:pPr>
            <a:r>
              <a:rPr lang="en-US" b="0" i="0" dirty="0">
                <a:solidFill>
                  <a:srgbClr val="001D35"/>
                </a:solidFill>
                <a:effectLst/>
                <a:latin typeface="Google Sans"/>
              </a:rPr>
              <a:t>An AI framework that combines information retrieval systems and generative language models (LLMs) to create more accurate and relevant text. RAG works by using search algorithms to query external data, such as databases, knowledge bases, and web pages, and then integrating the retrieved information into the pre-trained LLM. RAG models can be more accurate, better at synthesizing information, and easier to train. </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45</a:t>
            </a:fld>
            <a:endParaRPr lang="en-US" dirty="0"/>
          </a:p>
        </p:txBody>
      </p:sp>
    </p:spTree>
    <p:extLst>
      <p:ext uri="{BB962C8B-B14F-4D97-AF65-F5344CB8AC3E}">
        <p14:creationId xmlns:p14="http://schemas.microsoft.com/office/powerpoint/2010/main" val="386979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dirty="0"/>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239045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89D9BA-5EFA-3645-A419-FA9563DEF1A9}" type="datetimeFigureOut">
              <a:rPr lang="en-US" smtClean="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28F2F4-1935-4049-865C-76A959A3855A}" type="slidenum">
              <a:rPr lang="en-US" smtClean="0"/>
              <a:t>‹#›</a:t>
            </a:fld>
            <a:endParaRPr lang="en-US" dirty="0"/>
          </a:p>
        </p:txBody>
      </p:sp>
    </p:spTree>
    <p:extLst>
      <p:ext uri="{BB962C8B-B14F-4D97-AF65-F5344CB8AC3E}">
        <p14:creationId xmlns:p14="http://schemas.microsoft.com/office/powerpoint/2010/main" val="123664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393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52748171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548305340"/>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0935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415130312"/>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58335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379428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latin typeface="gatebase Medium" pitchFamily="2" charset="77"/>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60722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5"/>
            <a:ext cx="10515600" cy="1325563"/>
          </a:xfrm>
        </p:spPr>
        <p:txBody>
          <a:bodyPr>
            <a:normAutofit/>
          </a:bodyPr>
          <a:lstStyle>
            <a:lvl1pPr>
              <a:defRPr sz="5400">
                <a:solidFill>
                  <a:srgbClr val="191919"/>
                </a:solidFill>
                <a:latin typeface="gatebase Medium" pitchFamily="2" charset="77"/>
              </a:defRPr>
            </a:lvl1pPr>
          </a:lstStyle>
          <a:p>
            <a:r>
              <a:rPr lang="en-US" dirty="0"/>
              <a:t>Click to edit Master title style</a:t>
            </a:r>
          </a:p>
        </p:txBody>
      </p:sp>
      <p:sp>
        <p:nvSpPr>
          <p:cNvPr id="4" name="Content Placeholder 2"/>
          <p:cNvSpPr>
            <a:spLocks noGrp="1"/>
          </p:cNvSpPr>
          <p:nvPr>
            <p:ph idx="1"/>
          </p:nvPr>
        </p:nvSpPr>
        <p:spPr>
          <a:xfrm>
            <a:off x="838200" y="2959100"/>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dirty="0"/>
              <a:t>Click to edit Master text styles</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15962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Rectangle 2"/>
          <p:cNvSpPr/>
          <p:nvPr userDrawn="1"/>
        </p:nvSpPr>
        <p:spPr>
          <a:xfrm>
            <a:off x="0" y="5808133"/>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2"/>
          <p:cNvSpPr>
            <a:spLocks noGrp="1"/>
          </p:cNvSpPr>
          <p:nvPr>
            <p:ph type="subTitle" idx="1" hasCustomPrompt="1"/>
          </p:nvPr>
        </p:nvSpPr>
        <p:spPr>
          <a:xfrm>
            <a:off x="330200" y="5748862"/>
            <a:ext cx="9702800" cy="1024467"/>
          </a:xfrm>
        </p:spPr>
        <p:txBody>
          <a:bodyPr anchor="ctr">
            <a:normAutofit/>
          </a:bodyPr>
          <a:lstStyle>
            <a:lvl1pPr marL="0" indent="0" algn="l">
              <a:buNone/>
              <a:defRPr sz="3200" b="0" i="0">
                <a:solidFill>
                  <a:schemeClr val="bg1"/>
                </a:solidFill>
                <a:latin typeface="gatebase Medium" pitchFamily="2" charset="77"/>
                <a:cs typeface="gatebase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the image title</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7993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7" name="Picture 6"/>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93485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dirty="0"/>
              <a:t>This is a breaker page, it can be used to split topics</a:t>
            </a:r>
          </a:p>
        </p:txBody>
      </p:sp>
      <p:pic>
        <p:nvPicPr>
          <p:cNvPr id="4" name="Picture 3"/>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33808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0" y="1096963"/>
            <a:ext cx="7226300" cy="3051704"/>
          </a:xfrm>
        </p:spPr>
        <p:txBody>
          <a:bodyPr anchor="t">
            <a:normAutofit/>
          </a:bodyPr>
          <a:lstStyle>
            <a:lvl1pPr algn="l">
              <a:lnSpc>
                <a:spcPct val="120000"/>
              </a:lnSpc>
              <a:defRPr sz="4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6" name="Subtitle 2"/>
          <p:cNvSpPr>
            <a:spLocks noGrp="1"/>
          </p:cNvSpPr>
          <p:nvPr>
            <p:ph type="subTitle" idx="1" hasCustomPrompt="1"/>
          </p:nvPr>
        </p:nvSpPr>
        <p:spPr>
          <a:xfrm>
            <a:off x="3915834" y="4355571"/>
            <a:ext cx="4406900" cy="859895"/>
          </a:xfrm>
        </p:spPr>
        <p:txBody>
          <a:bodyPr/>
          <a:lstStyle>
            <a:lvl1pPr marL="0" indent="0" algn="l">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9" name="Picture 8"/>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54469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cSld>
  <p:clrMap bg1="lt1" tx1="dk1" bg2="lt2" tx2="dk2" accent1="accent1" accent2="accent2" accent3="accent3" accent4="accent4" accent5="accent5" accent6="accent6" hlink="hlink" folHlink="folHlink"/>
  <p:sldLayoutIdLst>
    <p:sldLayoutId id="2147483659" r:id="rId1"/>
    <p:sldLayoutId id="2147483666" r:id="rId2"/>
    <p:sldLayoutId id="2147483667" r:id="rId3"/>
    <p:sldLayoutId id="2147483658" r:id="rId4"/>
    <p:sldLayoutId id="2147483664" r:id="rId5"/>
    <p:sldLayoutId id="2147483662" r:id="rId6"/>
    <p:sldLayoutId id="2147483660" r:id="rId7"/>
    <p:sldLayoutId id="2147483654" r:id="rId8"/>
    <p:sldLayoutId id="2147483663" r:id="rId9"/>
    <p:sldLayoutId id="2147483668" r:id="rId10"/>
    <p:sldLayoutId id="2147483669" r:id="rId11"/>
    <p:sldLayoutId id="2147483670" r:id="rId12"/>
    <p:sldLayoutId id="2147483671" r:id="rId13"/>
    <p:sldLayoutId id="2147483672" r:id="rId14"/>
    <p:sldLayoutId id="2147483673" r:id="rId15"/>
  </p:sldLayoutIdLst>
  <p:txStyles>
    <p:titleStyle>
      <a:lvl1pPr algn="l" rtl="0" fontAlgn="base">
        <a:lnSpc>
          <a:spcPct val="90000"/>
        </a:lnSpc>
        <a:spcBef>
          <a:spcPct val="0"/>
        </a:spcBef>
        <a:spcAft>
          <a:spcPct val="0"/>
        </a:spcAft>
        <a:defRPr sz="40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linkedin.com/in/kellyngorman/" TargetMode="External"/><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hyperlink" Target="https://x.com/dbakevlar" TargetMode="External"/><Relationship Id="rId4" Type="http://schemas.openxmlformats.org/officeDocument/2006/relationships/hyperlink" Target="https://dbakevlar.com/" TargetMode="External"/><Relationship Id="rId9" Type="http://schemas.openxmlformats.org/officeDocument/2006/relationships/image" Target="../media/image22.jp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8.svg"/><Relationship Id="rId18" Type="http://schemas.openxmlformats.org/officeDocument/2006/relationships/image" Target="../media/image63.png"/><Relationship Id="rId26" Type="http://schemas.openxmlformats.org/officeDocument/2006/relationships/image" Target="../media/image34.png"/><Relationship Id="rId3" Type="http://schemas.openxmlformats.org/officeDocument/2006/relationships/image" Target="../media/image55.png"/><Relationship Id="rId21" Type="http://schemas.openxmlformats.org/officeDocument/2006/relationships/image" Target="../media/image52.svg"/><Relationship Id="rId7" Type="http://schemas.openxmlformats.org/officeDocument/2006/relationships/image" Target="../media/image57.svg"/><Relationship Id="rId12" Type="http://schemas.openxmlformats.org/officeDocument/2006/relationships/image" Target="../media/image37.png"/><Relationship Id="rId17" Type="http://schemas.openxmlformats.org/officeDocument/2006/relationships/image" Target="../media/image62.png"/><Relationship Id="rId25" Type="http://schemas.openxmlformats.org/officeDocument/2006/relationships/image" Target="../media/image40.svg"/><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36.svg"/><Relationship Id="rId24" Type="http://schemas.openxmlformats.org/officeDocument/2006/relationships/image" Target="../media/image39.png"/><Relationship Id="rId5" Type="http://schemas.openxmlformats.org/officeDocument/2006/relationships/image" Target="../media/image44.svg"/><Relationship Id="rId15" Type="http://schemas.openxmlformats.org/officeDocument/2006/relationships/image" Target="../media/image61.svg"/><Relationship Id="rId23" Type="http://schemas.openxmlformats.org/officeDocument/2006/relationships/image" Target="../media/image50.svg"/><Relationship Id="rId28" Type="http://schemas.openxmlformats.org/officeDocument/2006/relationships/image" Target="../media/image42.svg"/><Relationship Id="rId10" Type="http://schemas.openxmlformats.org/officeDocument/2006/relationships/image" Target="../media/image35.png"/><Relationship Id="rId19" Type="http://schemas.openxmlformats.org/officeDocument/2006/relationships/image" Target="../media/image64.svg"/><Relationship Id="rId4" Type="http://schemas.openxmlformats.org/officeDocument/2006/relationships/image" Target="../media/image43.png"/><Relationship Id="rId9" Type="http://schemas.openxmlformats.org/officeDocument/2006/relationships/image" Target="../media/image59.svg"/><Relationship Id="rId14" Type="http://schemas.openxmlformats.org/officeDocument/2006/relationships/image" Target="../media/image60.png"/><Relationship Id="rId22" Type="http://schemas.openxmlformats.org/officeDocument/2006/relationships/image" Target="../media/image49.png"/><Relationship Id="rId27"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jpeg"/></Relationships>
</file>

<file path=ppt/slides/_rels/slide50.xml.rels><?xml version="1.0" encoding="UTF-8" standalone="yes"?>
<Relationships xmlns="http://schemas.openxmlformats.org/package/2006/relationships"><Relationship Id="rId3" Type="http://schemas.openxmlformats.org/officeDocument/2006/relationships/hyperlink" Target="mailto:Dbakevlar@silk.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Leveraging Data Securely with Fabric and Relational DBs</a:t>
            </a:r>
          </a:p>
        </p:txBody>
      </p:sp>
      <p:sp>
        <p:nvSpPr>
          <p:cNvPr id="3" name="Subtitle 2"/>
          <p:cNvSpPr>
            <a:spLocks noGrp="1"/>
          </p:cNvSpPr>
          <p:nvPr>
            <p:ph type="subTitle" idx="1"/>
          </p:nvPr>
        </p:nvSpPr>
        <p:spPr/>
        <p:txBody>
          <a:bodyPr/>
          <a:lstStyle/>
          <a:p>
            <a:r>
              <a:rPr lang="en-US" dirty="0"/>
              <a:t>Kellyn Gorman</a:t>
            </a:r>
          </a:p>
          <a:p>
            <a:r>
              <a:rPr lang="en-US" dirty="0"/>
              <a:t>Multiplatform Advocate and Engineer</a:t>
            </a:r>
          </a:p>
        </p:txBody>
      </p:sp>
    </p:spTree>
    <p:extLst>
      <p:ext uri="{BB962C8B-B14F-4D97-AF65-F5344CB8AC3E}">
        <p14:creationId xmlns:p14="http://schemas.microsoft.com/office/powerpoint/2010/main" val="203367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7184-8941-3457-B717-122F3CDCE64F}"/>
              </a:ext>
            </a:extLst>
          </p:cNvPr>
          <p:cNvSpPr>
            <a:spLocks noGrp="1"/>
          </p:cNvSpPr>
          <p:nvPr>
            <p:ph type="title"/>
          </p:nvPr>
        </p:nvSpPr>
        <p:spPr/>
        <p:txBody>
          <a:bodyPr/>
          <a:lstStyle/>
          <a:p>
            <a:r>
              <a:rPr lang="en-US" dirty="0"/>
              <a:t>Data Access and Ingestion</a:t>
            </a:r>
          </a:p>
        </p:txBody>
      </p:sp>
      <p:sp>
        <p:nvSpPr>
          <p:cNvPr id="3" name="Table Placeholder 2">
            <a:extLst>
              <a:ext uri="{FF2B5EF4-FFF2-40B4-BE49-F238E27FC236}">
                <a16:creationId xmlns:a16="http://schemas.microsoft.com/office/drawing/2014/main" id="{92A3C570-FA57-1091-9736-1E039BBD4607}"/>
              </a:ext>
            </a:extLst>
          </p:cNvPr>
          <p:cNvSpPr>
            <a:spLocks noGrp="1"/>
          </p:cNvSpPr>
          <p:nvPr>
            <p:ph idx="1"/>
          </p:nvPr>
        </p:nvSpPr>
        <p:spPr/>
        <p:txBody>
          <a:bodyPr>
            <a:normAutofit fontScale="85000" lnSpcReduction="20000"/>
          </a:bodyPr>
          <a:lstStyle/>
          <a:p>
            <a:r>
              <a:rPr lang="en-US" dirty="0"/>
              <a:t>With Azure Fabric, you can bring data from multiple sources into the platform, such as:</a:t>
            </a:r>
          </a:p>
          <a:p>
            <a:pPr>
              <a:buFont typeface="Arial" panose="020B0604020202020204" pitchFamily="34" charset="0"/>
              <a:buChar char="•"/>
            </a:pPr>
            <a:r>
              <a:rPr lang="en-US" b="1" dirty="0"/>
              <a:t>Azure Data Lake Storage (ADLS Gen2)</a:t>
            </a:r>
            <a:r>
              <a:rPr lang="en-US" dirty="0"/>
              <a:t> for storing raw data.</a:t>
            </a:r>
          </a:p>
          <a:p>
            <a:pPr>
              <a:buFont typeface="Arial" panose="020B0604020202020204" pitchFamily="34" charset="0"/>
              <a:buChar char="•"/>
            </a:pPr>
            <a:r>
              <a:rPr lang="en-US" b="1" dirty="0"/>
              <a:t>Azure Synapse Analytics</a:t>
            </a:r>
            <a:r>
              <a:rPr lang="en-US" dirty="0"/>
              <a:t> for data warehousing and large-scale analytics.</a:t>
            </a:r>
          </a:p>
          <a:p>
            <a:pPr>
              <a:buFont typeface="Arial" panose="020B0604020202020204" pitchFamily="34" charset="0"/>
              <a:buChar char="•"/>
            </a:pPr>
            <a:r>
              <a:rPr lang="en-US" b="1" dirty="0"/>
              <a:t>Data Pipelines</a:t>
            </a:r>
            <a:r>
              <a:rPr lang="en-US" dirty="0"/>
              <a:t> from sources like </a:t>
            </a:r>
            <a:r>
              <a:rPr lang="en-US" b="1" dirty="0"/>
              <a:t>SQL Server</a:t>
            </a:r>
            <a:r>
              <a:rPr lang="en-US" dirty="0"/>
              <a:t>, </a:t>
            </a:r>
            <a:r>
              <a:rPr lang="en-US" b="1" dirty="0"/>
              <a:t>Oracle</a:t>
            </a:r>
            <a:r>
              <a:rPr lang="en-US" dirty="0"/>
              <a:t>, </a:t>
            </a:r>
            <a:r>
              <a:rPr lang="en-US" b="1" dirty="0"/>
              <a:t>SaaS applications</a:t>
            </a:r>
            <a:r>
              <a:rPr lang="en-US" dirty="0"/>
              <a:t>, and </a:t>
            </a:r>
            <a:r>
              <a:rPr lang="en-US" b="1" dirty="0"/>
              <a:t>IoT</a:t>
            </a:r>
            <a:r>
              <a:rPr lang="en-US" dirty="0"/>
              <a:t> devices using tools like </a:t>
            </a:r>
            <a:r>
              <a:rPr lang="en-US" b="1" dirty="0"/>
              <a:t>Azure Data Factory</a:t>
            </a:r>
            <a:r>
              <a:rPr lang="en-US" dirty="0"/>
              <a:t> or </a:t>
            </a:r>
            <a:r>
              <a:rPr lang="en-US" b="1" dirty="0"/>
              <a:t>Synapse Pipelines</a:t>
            </a:r>
            <a:r>
              <a:rPr lang="en-US" dirty="0"/>
              <a:t>.</a:t>
            </a:r>
          </a:p>
        </p:txBody>
      </p:sp>
      <p:sp>
        <p:nvSpPr>
          <p:cNvPr id="4" name="Slide Number Placeholder 3">
            <a:extLst>
              <a:ext uri="{FF2B5EF4-FFF2-40B4-BE49-F238E27FC236}">
                <a16:creationId xmlns:a16="http://schemas.microsoft.com/office/drawing/2014/main" id="{A8DC5737-7BE2-E84C-9DE9-4BB52D7889B3}"/>
              </a:ext>
            </a:extLst>
          </p:cNvPr>
          <p:cNvSpPr>
            <a:spLocks noGrp="1"/>
          </p:cNvSpPr>
          <p:nvPr>
            <p:ph type="sldNum" sz="quarter" idx="4294967295"/>
          </p:nvPr>
        </p:nvSpPr>
        <p:spPr>
          <a:xfrm>
            <a:off x="11734800" y="6356350"/>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03793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CE8EFD-3505-E7CE-D477-4AAF5A0F7000}"/>
              </a:ext>
            </a:extLst>
          </p:cNvPr>
          <p:cNvSpPr>
            <a:spLocks noGrp="1"/>
          </p:cNvSpPr>
          <p:nvPr>
            <p:ph type="title"/>
          </p:nvPr>
        </p:nvSpPr>
        <p:spPr/>
        <p:txBody>
          <a:bodyPr>
            <a:noAutofit/>
          </a:bodyPr>
          <a:lstStyle/>
          <a:p>
            <a:r>
              <a:rPr lang="en-US" sz="4000" dirty="0"/>
              <a:t>Power BI can connect directly to data through </a:t>
            </a:r>
            <a:r>
              <a:rPr lang="en-US" sz="4000" b="1" dirty="0"/>
              <a:t>Direct Query</a:t>
            </a:r>
            <a:r>
              <a:rPr lang="en-US" sz="4000" dirty="0"/>
              <a:t>, </a:t>
            </a:r>
            <a:r>
              <a:rPr lang="en-US" sz="4000" b="1" dirty="0"/>
              <a:t>Import Mode</a:t>
            </a:r>
            <a:r>
              <a:rPr lang="en-US" sz="4000" dirty="0"/>
              <a:t>, or </a:t>
            </a:r>
            <a:r>
              <a:rPr lang="en-US" sz="4000" b="1" dirty="0"/>
              <a:t>Composite Models</a:t>
            </a:r>
            <a:r>
              <a:rPr lang="en-US" sz="4000" dirty="0"/>
              <a:t>, allowing real-time or scheduled data refreshes.</a:t>
            </a:r>
          </a:p>
        </p:txBody>
      </p:sp>
      <p:sp>
        <p:nvSpPr>
          <p:cNvPr id="4" name="Slide Number Placeholder 3">
            <a:extLst>
              <a:ext uri="{FF2B5EF4-FFF2-40B4-BE49-F238E27FC236}">
                <a16:creationId xmlns:a16="http://schemas.microsoft.com/office/drawing/2014/main" id="{64EA13E4-18E1-3D99-A911-3963A6FFEF95}"/>
              </a:ext>
            </a:extLst>
          </p:cNvPr>
          <p:cNvSpPr>
            <a:spLocks noGrp="1"/>
          </p:cNvSpPr>
          <p:nvPr>
            <p:ph type="sldNum" sz="quarter" idx="4294967295"/>
          </p:nvPr>
        </p:nvSpPr>
        <p:spPr>
          <a:xfrm>
            <a:off x="9372600" y="6356350"/>
            <a:ext cx="28194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02519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5EF1-D8FE-6825-91C5-E4115051F08B}"/>
              </a:ext>
            </a:extLst>
          </p:cNvPr>
          <p:cNvSpPr>
            <a:spLocks noGrp="1"/>
          </p:cNvSpPr>
          <p:nvPr>
            <p:ph type="title"/>
          </p:nvPr>
        </p:nvSpPr>
        <p:spPr/>
        <p:txBody>
          <a:bodyPr/>
          <a:lstStyle/>
          <a:p>
            <a:r>
              <a:rPr lang="en-US" dirty="0"/>
              <a:t>Power BI Integration</a:t>
            </a:r>
          </a:p>
        </p:txBody>
      </p:sp>
      <p:sp>
        <p:nvSpPr>
          <p:cNvPr id="3" name="Table Placeholder 2">
            <a:extLst>
              <a:ext uri="{FF2B5EF4-FFF2-40B4-BE49-F238E27FC236}">
                <a16:creationId xmlns:a16="http://schemas.microsoft.com/office/drawing/2014/main" id="{6E55B153-4F40-4B44-87E9-31254B18D87C}"/>
              </a:ext>
            </a:extLst>
          </p:cNvPr>
          <p:cNvSpPr>
            <a:spLocks noGrp="1"/>
          </p:cNvSpPr>
          <p:nvPr>
            <p:ph idx="1"/>
          </p:nvPr>
        </p:nvSpPr>
        <p:spPr/>
        <p:txBody>
          <a:bodyPr>
            <a:normAutofit fontScale="62500" lnSpcReduction="20000"/>
          </a:bodyPr>
          <a:lstStyle/>
          <a:p>
            <a:pPr marL="0" indent="0">
              <a:buNone/>
            </a:pPr>
            <a:r>
              <a:rPr lang="en-US" dirty="0"/>
              <a:t>Power BI is natively integrated with Microsoft Fabric, providing features like:</a:t>
            </a:r>
          </a:p>
          <a:p>
            <a:pPr>
              <a:buFont typeface="Arial" panose="020B0604020202020204" pitchFamily="34" charset="0"/>
              <a:buChar char="•"/>
            </a:pPr>
            <a:r>
              <a:rPr lang="en-US" b="1" dirty="0"/>
              <a:t>Auto-discovery of Fabric data models</a:t>
            </a:r>
            <a:r>
              <a:rPr lang="en-US" dirty="0"/>
              <a:t>: Power BI automatically detects data models and datasets in Microsoft Fabric for reporting and visualization.</a:t>
            </a:r>
          </a:p>
          <a:p>
            <a:pPr>
              <a:buFont typeface="Arial" panose="020B0604020202020204" pitchFamily="34" charset="0"/>
              <a:buChar char="•"/>
            </a:pPr>
            <a:r>
              <a:rPr lang="en-US" b="1" dirty="0"/>
              <a:t>Lakehouse Integration</a:t>
            </a:r>
            <a:r>
              <a:rPr lang="en-US" dirty="0"/>
              <a:t>: Power BI can connect directly to </a:t>
            </a:r>
            <a:r>
              <a:rPr lang="en-US" b="1" dirty="0"/>
              <a:t>Lake houses</a:t>
            </a:r>
            <a:r>
              <a:rPr lang="en-US" dirty="0"/>
              <a:t> created in Microsoft Fabric, which store structured and unstructured data.</a:t>
            </a:r>
          </a:p>
          <a:p>
            <a:pPr>
              <a:buFont typeface="Arial" panose="020B0604020202020204" pitchFamily="34" charset="0"/>
              <a:buChar char="•"/>
            </a:pPr>
            <a:r>
              <a:rPr lang="en-US" b="1" dirty="0"/>
              <a:t>Enhanced Performance</a:t>
            </a:r>
            <a:r>
              <a:rPr lang="en-US" dirty="0"/>
              <a:t>: Power BI's </a:t>
            </a:r>
            <a:r>
              <a:rPr lang="en-US" b="1" dirty="0"/>
              <a:t>Direct Query</a:t>
            </a:r>
            <a:r>
              <a:rPr lang="en-US" dirty="0"/>
              <a:t> and </a:t>
            </a:r>
            <a:r>
              <a:rPr lang="en-US" b="1" dirty="0"/>
              <a:t>Composite Models</a:t>
            </a:r>
            <a:r>
              <a:rPr lang="en-US" dirty="0"/>
              <a:t> allow users to work with large datasets stored in Fabric without needing to move the data. This reduces latency and improves performance in handling real-time data</a:t>
            </a:r>
          </a:p>
        </p:txBody>
      </p:sp>
      <p:pic>
        <p:nvPicPr>
          <p:cNvPr id="6" name="Picture 5" descr="A yellow and black rectangles&#10;&#10;Description automatically generated">
            <a:extLst>
              <a:ext uri="{FF2B5EF4-FFF2-40B4-BE49-F238E27FC236}">
                <a16:creationId xmlns:a16="http://schemas.microsoft.com/office/drawing/2014/main" id="{CD567E04-98E7-CD9B-B32A-05006121E3BE}"/>
              </a:ext>
            </a:extLst>
          </p:cNvPr>
          <p:cNvPicPr>
            <a:picLocks noChangeAspect="1"/>
          </p:cNvPicPr>
          <p:nvPr/>
        </p:nvPicPr>
        <p:blipFill>
          <a:blip r:embed="rId2"/>
          <a:stretch>
            <a:fillRect/>
          </a:stretch>
        </p:blipFill>
        <p:spPr>
          <a:xfrm>
            <a:off x="10488058" y="492541"/>
            <a:ext cx="749148" cy="998864"/>
          </a:xfrm>
          <a:prstGeom prst="rect">
            <a:avLst/>
          </a:prstGeom>
        </p:spPr>
      </p:pic>
    </p:spTree>
    <p:extLst>
      <p:ext uri="{BB962C8B-B14F-4D97-AF65-F5344CB8AC3E}">
        <p14:creationId xmlns:p14="http://schemas.microsoft.com/office/powerpoint/2010/main" val="194223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D2534-00D2-90FF-489B-6C66D3A31457}"/>
              </a:ext>
            </a:extLst>
          </p:cNvPr>
          <p:cNvSpPr>
            <a:spLocks noGrp="1"/>
          </p:cNvSpPr>
          <p:nvPr>
            <p:ph type="title"/>
          </p:nvPr>
        </p:nvSpPr>
        <p:spPr>
          <a:xfrm>
            <a:off x="5232400" y="1641752"/>
            <a:ext cx="6140449" cy="1323439"/>
          </a:xfrm>
        </p:spPr>
        <p:txBody>
          <a:bodyPr anchor="t">
            <a:normAutofit/>
          </a:bodyPr>
          <a:lstStyle/>
          <a:p>
            <a:r>
              <a:rPr lang="en-US">
                <a:solidFill>
                  <a:schemeClr val="bg1"/>
                </a:solidFill>
              </a:rPr>
              <a:t>Lakehouse and Warehouse for Datasets</a:t>
            </a:r>
          </a:p>
        </p:txBody>
      </p:sp>
      <p:pic>
        <p:nvPicPr>
          <p:cNvPr id="6" name="Picture 5" descr="A blue logo with a black background&#10;&#10;Description automatically generated">
            <a:extLst>
              <a:ext uri="{FF2B5EF4-FFF2-40B4-BE49-F238E27FC236}">
                <a16:creationId xmlns:a16="http://schemas.microsoft.com/office/drawing/2014/main" id="{9692C705-ADF6-2A0A-6532-C16898690827}"/>
              </a:ext>
            </a:extLst>
          </p:cNvPr>
          <p:cNvPicPr>
            <a:picLocks noChangeAspect="1"/>
          </p:cNvPicPr>
          <p:nvPr/>
        </p:nvPicPr>
        <p:blipFill>
          <a:blip r:embed="rId2"/>
          <a:srcRect r="33572" b="-3"/>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3" name="Group 1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4" name="Freeform: Shape 1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8F47DC61-C724-99C7-5480-D85BF60E7A52}"/>
              </a:ext>
            </a:extLst>
          </p:cNvPr>
          <p:cNvSpPr>
            <a:spLocks noGrp="1"/>
          </p:cNvSpPr>
          <p:nvPr>
            <p:ph type="sldNum" sz="quarter" idx="4294967295"/>
          </p:nvPr>
        </p:nvSpPr>
        <p:spPr>
          <a:xfrm>
            <a:off x="8737600" y="466933"/>
            <a:ext cx="2635250" cy="707886"/>
          </a:xfrm>
        </p:spPr>
        <p:txBody>
          <a:bodyPr>
            <a:normAutofit/>
          </a:bodyPr>
          <a:lstStyle/>
          <a:p>
            <a:pPr>
              <a:lnSpc>
                <a:spcPct val="90000"/>
              </a:lnSpc>
              <a:spcAft>
                <a:spcPts val="600"/>
              </a:spcAft>
            </a:pPr>
            <a:fld id="{B5CEABB6-07DC-46E8-9B57-56EC44A396E5}" type="slidenum">
              <a:rPr lang="en-US" sz="4400">
                <a:solidFill>
                  <a:schemeClr val="bg1"/>
                </a:solidFill>
              </a:rPr>
              <a:pPr>
                <a:lnSpc>
                  <a:spcPct val="90000"/>
                </a:lnSpc>
                <a:spcAft>
                  <a:spcPts val="600"/>
                </a:spcAft>
              </a:pPr>
              <a:t>13</a:t>
            </a:fld>
            <a:endParaRPr lang="en-US" sz="4400">
              <a:solidFill>
                <a:schemeClr val="bg1"/>
              </a:solidFill>
            </a:endParaRPr>
          </a:p>
        </p:txBody>
      </p:sp>
      <p:sp>
        <p:nvSpPr>
          <p:cNvPr id="3" name="Table Placeholder 2">
            <a:extLst>
              <a:ext uri="{FF2B5EF4-FFF2-40B4-BE49-F238E27FC236}">
                <a16:creationId xmlns:a16="http://schemas.microsoft.com/office/drawing/2014/main" id="{9063E379-BA9A-678D-AD74-E34F0457AC81}"/>
              </a:ext>
            </a:extLst>
          </p:cNvPr>
          <p:cNvSpPr>
            <a:spLocks noGrp="1"/>
          </p:cNvSpPr>
          <p:nvPr>
            <p:ph idx="1"/>
          </p:nvPr>
        </p:nvSpPr>
        <p:spPr>
          <a:xfrm>
            <a:off x="5232401" y="3146400"/>
            <a:ext cx="6140449" cy="2682000"/>
          </a:xfrm>
        </p:spPr>
        <p:txBody>
          <a:bodyPr>
            <a:normAutofit/>
          </a:bodyPr>
          <a:lstStyle/>
          <a:p>
            <a:pPr>
              <a:lnSpc>
                <a:spcPct val="120000"/>
              </a:lnSpc>
            </a:pPr>
            <a:r>
              <a:rPr lang="en-US" sz="2000">
                <a:solidFill>
                  <a:schemeClr val="bg1">
                    <a:alpha val="80000"/>
                  </a:schemeClr>
                </a:solidFill>
              </a:rPr>
              <a:t>With Microsoft Fabric’s </a:t>
            </a:r>
            <a:r>
              <a:rPr lang="en-US" sz="2000" b="1">
                <a:solidFill>
                  <a:schemeClr val="bg1">
                    <a:alpha val="80000"/>
                  </a:schemeClr>
                </a:solidFill>
              </a:rPr>
              <a:t>Lakehouse</a:t>
            </a:r>
            <a:r>
              <a:rPr lang="en-US" sz="2000">
                <a:solidFill>
                  <a:schemeClr val="bg1">
                    <a:alpha val="80000"/>
                  </a:schemeClr>
                </a:solidFill>
              </a:rPr>
              <a:t> and </a:t>
            </a:r>
            <a:r>
              <a:rPr lang="en-US" sz="2000" b="1">
                <a:solidFill>
                  <a:schemeClr val="bg1">
                    <a:alpha val="80000"/>
                  </a:schemeClr>
                </a:solidFill>
              </a:rPr>
              <a:t>Data Warehouse</a:t>
            </a:r>
            <a:r>
              <a:rPr lang="en-US" sz="2000">
                <a:solidFill>
                  <a:schemeClr val="bg1">
                    <a:alpha val="80000"/>
                  </a:schemeClr>
                </a:solidFill>
              </a:rPr>
              <a:t> capabilities, users can easily convert these data stores into </a:t>
            </a:r>
            <a:r>
              <a:rPr lang="en-US" sz="2000" b="1">
                <a:solidFill>
                  <a:schemeClr val="bg1">
                    <a:alpha val="80000"/>
                  </a:schemeClr>
                </a:solidFill>
              </a:rPr>
              <a:t>Power BI datasets</a:t>
            </a:r>
            <a:r>
              <a:rPr lang="en-US" sz="2000">
                <a:solidFill>
                  <a:schemeClr val="bg1">
                    <a:alpha val="80000"/>
                  </a:schemeClr>
                </a:solidFill>
              </a:rPr>
              <a:t>. These datasets can then be used to create reports and dashboards in Power BI, making it easy to visualize data directly from your analytics platform.</a:t>
            </a:r>
          </a:p>
        </p:txBody>
      </p:sp>
    </p:spTree>
    <p:extLst>
      <p:ext uri="{BB962C8B-B14F-4D97-AF65-F5344CB8AC3E}">
        <p14:creationId xmlns:p14="http://schemas.microsoft.com/office/powerpoint/2010/main" val="29327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6" name="Oval 15">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2ADA9-5A9D-F5A4-8819-ADEA0DA2C09A}"/>
              </a:ext>
            </a:extLst>
          </p:cNvPr>
          <p:cNvSpPr>
            <a:spLocks noGrp="1"/>
          </p:cNvSpPr>
          <p:nvPr>
            <p:ph type="title"/>
          </p:nvPr>
        </p:nvSpPr>
        <p:spPr>
          <a:xfrm>
            <a:off x="5644751" y="568517"/>
            <a:ext cx="6161004" cy="886379"/>
          </a:xfrm>
        </p:spPr>
        <p:txBody>
          <a:bodyPr>
            <a:normAutofit/>
          </a:bodyPr>
          <a:lstStyle/>
          <a:p>
            <a:r>
              <a:rPr lang="en-US">
                <a:solidFill>
                  <a:schemeClr val="bg1"/>
                </a:solidFill>
              </a:rPr>
              <a:t>Advanced Analytics</a:t>
            </a:r>
          </a:p>
        </p:txBody>
      </p:sp>
      <p:grpSp>
        <p:nvGrpSpPr>
          <p:cNvPr id="21" name="Group 20">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2" name="Freeform: Shape 2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8" name="Graphic 7">
            <a:extLst>
              <a:ext uri="{FF2B5EF4-FFF2-40B4-BE49-F238E27FC236}">
                <a16:creationId xmlns:a16="http://schemas.microsoft.com/office/drawing/2014/main" id="{C7337524-E88E-1668-9E49-441AEAD8A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Table Placeholder 2">
            <a:extLst>
              <a:ext uri="{FF2B5EF4-FFF2-40B4-BE49-F238E27FC236}">
                <a16:creationId xmlns:a16="http://schemas.microsoft.com/office/drawing/2014/main" id="{50A48C67-CA50-AFD3-65CD-E161236018A0}"/>
              </a:ext>
            </a:extLst>
          </p:cNvPr>
          <p:cNvSpPr>
            <a:spLocks noGrp="1"/>
          </p:cNvSpPr>
          <p:nvPr>
            <p:ph idx="1"/>
          </p:nvPr>
        </p:nvSpPr>
        <p:spPr>
          <a:xfrm>
            <a:off x="6234868" y="1820369"/>
            <a:ext cx="5217173" cy="4351338"/>
          </a:xfrm>
        </p:spPr>
        <p:txBody>
          <a:bodyPr>
            <a:normAutofit/>
          </a:bodyPr>
          <a:lstStyle/>
          <a:p>
            <a:pPr marL="0" indent="0">
              <a:lnSpc>
                <a:spcPct val="120000"/>
              </a:lnSpc>
              <a:buNone/>
            </a:pPr>
            <a:r>
              <a:rPr lang="en-US" sz="1600" dirty="0">
                <a:solidFill>
                  <a:schemeClr val="bg1"/>
                </a:solidFill>
              </a:rPr>
              <a:t>Power BI leverages the </a:t>
            </a:r>
            <a:r>
              <a:rPr lang="en-US" sz="1600" b="1" dirty="0">
                <a:solidFill>
                  <a:schemeClr val="bg1"/>
                </a:solidFill>
              </a:rPr>
              <a:t>AI capabilities</a:t>
            </a:r>
            <a:r>
              <a:rPr lang="en-US" sz="1600" dirty="0">
                <a:solidFill>
                  <a:schemeClr val="bg1"/>
                </a:solidFill>
              </a:rPr>
              <a:t> of Microsoft Fabric to provide advanced features such as:</a:t>
            </a:r>
          </a:p>
          <a:p>
            <a:pPr>
              <a:lnSpc>
                <a:spcPct val="120000"/>
              </a:lnSpc>
              <a:buFont typeface="Arial" panose="020B0604020202020204" pitchFamily="34" charset="0"/>
              <a:buChar char="•"/>
            </a:pPr>
            <a:r>
              <a:rPr lang="en-US" sz="1600" b="1" dirty="0">
                <a:solidFill>
                  <a:schemeClr val="bg1"/>
                </a:solidFill>
              </a:rPr>
              <a:t>AI-driven insights</a:t>
            </a:r>
            <a:r>
              <a:rPr lang="en-US" sz="1600" dirty="0">
                <a:solidFill>
                  <a:schemeClr val="bg1"/>
                </a:solidFill>
              </a:rPr>
              <a:t>: Use </a:t>
            </a:r>
            <a:r>
              <a:rPr lang="en-US" sz="1600" b="1" dirty="0">
                <a:solidFill>
                  <a:schemeClr val="bg1"/>
                </a:solidFill>
              </a:rPr>
              <a:t>Azure Machine Learning</a:t>
            </a:r>
            <a:r>
              <a:rPr lang="en-US" sz="1600" dirty="0">
                <a:solidFill>
                  <a:schemeClr val="bg1"/>
                </a:solidFill>
              </a:rPr>
              <a:t> models or pre-built AI models to generate predictions or recommendations and visualize the outcomes in Power BI.</a:t>
            </a:r>
          </a:p>
          <a:p>
            <a:pPr>
              <a:lnSpc>
                <a:spcPct val="120000"/>
              </a:lnSpc>
              <a:buFont typeface="Arial" panose="020B0604020202020204" pitchFamily="34" charset="0"/>
              <a:buChar char="•"/>
            </a:pPr>
            <a:r>
              <a:rPr lang="en-US" sz="1600" b="1" dirty="0">
                <a:solidFill>
                  <a:schemeClr val="bg1"/>
                </a:solidFill>
              </a:rPr>
              <a:t>Dataflows</a:t>
            </a:r>
            <a:r>
              <a:rPr lang="en-US" sz="1600" dirty="0">
                <a:solidFill>
                  <a:schemeClr val="bg1"/>
                </a:solidFill>
              </a:rPr>
              <a:t>: These can be used to pre-process or cleanse data within Power BI before connecting it to the data stored in Microsoft Fabric, ensuring clean and consistent data for analysis.</a:t>
            </a:r>
          </a:p>
          <a:p>
            <a:pPr>
              <a:lnSpc>
                <a:spcPct val="120000"/>
              </a:lnSpc>
            </a:pPr>
            <a:endParaRPr lang="en-US" sz="1600" dirty="0">
              <a:solidFill>
                <a:schemeClr val="bg1"/>
              </a:solidFill>
            </a:endParaRPr>
          </a:p>
        </p:txBody>
      </p:sp>
      <p:sp>
        <p:nvSpPr>
          <p:cNvPr id="4" name="Slide Number Placeholder 3">
            <a:extLst>
              <a:ext uri="{FF2B5EF4-FFF2-40B4-BE49-F238E27FC236}">
                <a16:creationId xmlns:a16="http://schemas.microsoft.com/office/drawing/2014/main" id="{39A1040F-95B3-98F3-DF46-8EED4F60B6D1}"/>
              </a:ext>
            </a:extLst>
          </p:cNvPr>
          <p:cNvSpPr>
            <a:spLocks noGrp="1"/>
          </p:cNvSpPr>
          <p:nvPr>
            <p:ph type="sldNum" sz="quarter" idx="4294967295"/>
          </p:nvPr>
        </p:nvSpPr>
        <p:spPr>
          <a:xfrm>
            <a:off x="8610600" y="6356350"/>
            <a:ext cx="2743200" cy="365125"/>
          </a:xfrm>
        </p:spPr>
        <p:txBody>
          <a:bodyPr>
            <a:normAutofit/>
          </a:bodyPr>
          <a:lstStyle/>
          <a:p>
            <a:pPr>
              <a:lnSpc>
                <a:spcPct val="90000"/>
              </a:lnSpc>
              <a:spcAft>
                <a:spcPts val="600"/>
              </a:spcAft>
            </a:pPr>
            <a:fld id="{B5CEABB6-07DC-46E8-9B57-56EC44A396E5}" type="slidenum">
              <a:rPr lang="en-US">
                <a:solidFill>
                  <a:schemeClr val="bg1"/>
                </a:solidFill>
              </a:rPr>
              <a:pPr>
                <a:lnSpc>
                  <a:spcPct val="90000"/>
                </a:lnSpc>
                <a:spcAft>
                  <a:spcPts val="600"/>
                </a:spcAft>
              </a:pPr>
              <a:t>14</a:t>
            </a:fld>
            <a:endParaRPr lang="en-US">
              <a:solidFill>
                <a:schemeClr val="bg1"/>
              </a:solidFill>
            </a:endParaRPr>
          </a:p>
        </p:txBody>
      </p:sp>
      <p:grpSp>
        <p:nvGrpSpPr>
          <p:cNvPr id="2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6" name="Freeform: Shape 2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6871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C44C-E37C-8485-A20C-71219D34F175}"/>
              </a:ext>
            </a:extLst>
          </p:cNvPr>
          <p:cNvSpPr>
            <a:spLocks noGrp="1"/>
          </p:cNvSpPr>
          <p:nvPr>
            <p:ph type="title"/>
          </p:nvPr>
        </p:nvSpPr>
        <p:spPr/>
        <p:txBody>
          <a:bodyPr/>
          <a:lstStyle/>
          <a:p>
            <a:r>
              <a:rPr lang="en-US" dirty="0"/>
              <a:t>Collaboration and Sharing</a:t>
            </a:r>
          </a:p>
        </p:txBody>
      </p:sp>
      <p:sp>
        <p:nvSpPr>
          <p:cNvPr id="3" name="Table Placeholder 2">
            <a:extLst>
              <a:ext uri="{FF2B5EF4-FFF2-40B4-BE49-F238E27FC236}">
                <a16:creationId xmlns:a16="http://schemas.microsoft.com/office/drawing/2014/main" id="{4F50B5CF-87ED-64B4-BBA9-9631A8E3DAD0}"/>
              </a:ext>
            </a:extLst>
          </p:cNvPr>
          <p:cNvSpPr>
            <a:spLocks noGrp="1"/>
          </p:cNvSpPr>
          <p:nvPr>
            <p:ph idx="1"/>
          </p:nvPr>
        </p:nvSpPr>
        <p:spPr/>
        <p:txBody>
          <a:bodyPr>
            <a:normAutofit fontScale="77500" lnSpcReduction="20000"/>
          </a:bodyPr>
          <a:lstStyle/>
          <a:p>
            <a:pPr marL="0" indent="0">
              <a:buNone/>
            </a:pPr>
            <a:r>
              <a:rPr lang="en-US" dirty="0"/>
              <a:t>Fabric and Power BI promote collaboration between data engineers, analysts, and business users by:</a:t>
            </a:r>
          </a:p>
          <a:p>
            <a:pPr>
              <a:buFont typeface="Arial" panose="020B0604020202020204" pitchFamily="34" charset="0"/>
              <a:buChar char="•"/>
            </a:pPr>
            <a:r>
              <a:rPr lang="en-US" b="1" dirty="0"/>
              <a:t>Workspaces</a:t>
            </a:r>
            <a:r>
              <a:rPr lang="en-US" dirty="0"/>
              <a:t>: Shared workspaces allow teams to collaborate on datasets, reports, and dashboards in Power BI, backed by data stored and processed in Fabric.</a:t>
            </a:r>
          </a:p>
          <a:p>
            <a:pPr>
              <a:buFont typeface="Arial" panose="020B0604020202020204" pitchFamily="34" charset="0"/>
              <a:buChar char="•"/>
            </a:pPr>
            <a:r>
              <a:rPr lang="en-US" b="1" dirty="0"/>
              <a:t>Power BI Service Integration</a:t>
            </a:r>
            <a:r>
              <a:rPr lang="en-US" dirty="0"/>
              <a:t>: Reports and dashboards created in Power BI Desktop can be published directly to the </a:t>
            </a:r>
            <a:r>
              <a:rPr lang="en-US" b="1" dirty="0"/>
              <a:t>Power BI Service</a:t>
            </a:r>
            <a:r>
              <a:rPr lang="en-US" dirty="0"/>
              <a:t>, where they can interact with Fabric data and be shared across organizations</a:t>
            </a:r>
          </a:p>
          <a:p>
            <a:endParaRPr lang="en-US" dirty="0"/>
          </a:p>
        </p:txBody>
      </p:sp>
      <p:sp>
        <p:nvSpPr>
          <p:cNvPr id="4" name="Slide Number Placeholder 3">
            <a:extLst>
              <a:ext uri="{FF2B5EF4-FFF2-40B4-BE49-F238E27FC236}">
                <a16:creationId xmlns:a16="http://schemas.microsoft.com/office/drawing/2014/main" id="{2BB3AF06-5228-B17F-0223-DBDEB5A3575D}"/>
              </a:ext>
            </a:extLst>
          </p:cNvPr>
          <p:cNvSpPr>
            <a:spLocks noGrp="1"/>
          </p:cNvSpPr>
          <p:nvPr>
            <p:ph type="sldNum" sz="quarter" idx="4294967295"/>
          </p:nvPr>
        </p:nvSpPr>
        <p:spPr>
          <a:xfrm>
            <a:off x="11734800" y="6356350"/>
            <a:ext cx="457200" cy="365125"/>
          </a:xfrm>
        </p:spPr>
        <p:txBody>
          <a:bodyPr/>
          <a:lstStyle/>
          <a:p>
            <a:fld id="{B5CEABB6-07DC-46E8-9B57-56EC44A396E5}" type="slidenum">
              <a:rPr lang="en-US" smtClean="0"/>
              <a:pPr/>
              <a:t>15</a:t>
            </a:fld>
            <a:endParaRPr lang="en-US" dirty="0"/>
          </a:p>
        </p:txBody>
      </p:sp>
      <p:pic>
        <p:nvPicPr>
          <p:cNvPr id="5" name="Graphic 4">
            <a:extLst>
              <a:ext uri="{FF2B5EF4-FFF2-40B4-BE49-F238E27FC236}">
                <a16:creationId xmlns:a16="http://schemas.microsoft.com/office/drawing/2014/main" id="{90E8AE89-73C1-CBDA-0FBE-31E31488B6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2190" y="367074"/>
            <a:ext cx="1323185" cy="1323185"/>
          </a:xfrm>
          <a:prstGeom prst="rect">
            <a:avLst/>
          </a:prstGeom>
        </p:spPr>
      </p:pic>
    </p:spTree>
    <p:extLst>
      <p:ext uri="{BB962C8B-B14F-4D97-AF65-F5344CB8AC3E}">
        <p14:creationId xmlns:p14="http://schemas.microsoft.com/office/powerpoint/2010/main" val="131539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CA4A1A-D7CE-1991-0446-64E6436258A6}"/>
              </a:ext>
            </a:extLst>
          </p:cNvPr>
          <p:cNvSpPr>
            <a:spLocks noGrp="1"/>
          </p:cNvSpPr>
          <p:nvPr>
            <p:ph type="title"/>
          </p:nvPr>
        </p:nvSpPr>
        <p:spPr>
          <a:xfrm>
            <a:off x="1137034" y="609597"/>
            <a:ext cx="9392421" cy="1330841"/>
          </a:xfrm>
        </p:spPr>
        <p:txBody>
          <a:bodyPr>
            <a:normAutofit/>
          </a:bodyPr>
          <a:lstStyle/>
          <a:p>
            <a:r>
              <a:rPr lang="en-US"/>
              <a:t>Azure Machine Learning</a:t>
            </a:r>
            <a:endParaRPr lang="en-US" dirty="0"/>
          </a:p>
        </p:txBody>
      </p:sp>
      <p:sp>
        <p:nvSpPr>
          <p:cNvPr id="3" name="Table Placeholder 2">
            <a:extLst>
              <a:ext uri="{FF2B5EF4-FFF2-40B4-BE49-F238E27FC236}">
                <a16:creationId xmlns:a16="http://schemas.microsoft.com/office/drawing/2014/main" id="{7F8EA13E-0051-C6C6-AB29-06070F194849}"/>
              </a:ext>
            </a:extLst>
          </p:cNvPr>
          <p:cNvSpPr>
            <a:spLocks noGrp="1"/>
          </p:cNvSpPr>
          <p:nvPr>
            <p:ph idx="1"/>
          </p:nvPr>
        </p:nvSpPr>
        <p:spPr>
          <a:xfrm>
            <a:off x="781776" y="2169783"/>
            <a:ext cx="10419661" cy="3987723"/>
          </a:xfrm>
        </p:spPr>
        <p:txBody>
          <a:bodyPr>
            <a:noAutofit/>
          </a:bodyPr>
          <a:lstStyle/>
          <a:p>
            <a:pPr marL="0" indent="0">
              <a:lnSpc>
                <a:spcPct val="120000"/>
              </a:lnSpc>
              <a:buNone/>
            </a:pPr>
            <a:r>
              <a:rPr lang="en-US" sz="1800" b="1" dirty="0"/>
              <a:t>Azure Machine Learning (Azure ML)</a:t>
            </a:r>
          </a:p>
          <a:p>
            <a:pPr>
              <a:lnSpc>
                <a:spcPct val="120000"/>
              </a:lnSpc>
            </a:pPr>
            <a:r>
              <a:rPr lang="en-US" sz="1800" b="1" dirty="0"/>
              <a:t>Azure Machine Learning</a:t>
            </a:r>
            <a:r>
              <a:rPr lang="en-US" sz="1800" dirty="0"/>
              <a:t> integrates directly with Azure Fabric to support the full machine learning lifecycle, from model development to deployment and management.</a:t>
            </a:r>
          </a:p>
          <a:p>
            <a:pPr>
              <a:lnSpc>
                <a:spcPct val="120000"/>
              </a:lnSpc>
              <a:buFont typeface="Arial" panose="020B0604020202020204" pitchFamily="34" charset="0"/>
              <a:buChar char="•"/>
            </a:pPr>
            <a:r>
              <a:rPr lang="en-US" sz="1800" b="1" dirty="0"/>
              <a:t>Model Training</a:t>
            </a:r>
            <a:r>
              <a:rPr lang="en-US" sz="1800" dirty="0"/>
              <a:t>: Use Fabric’s data lakes and warehouses as data sources for training machine learning models.</a:t>
            </a:r>
          </a:p>
          <a:p>
            <a:pPr>
              <a:lnSpc>
                <a:spcPct val="120000"/>
              </a:lnSpc>
              <a:buFont typeface="Arial" panose="020B0604020202020204" pitchFamily="34" charset="0"/>
              <a:buChar char="•"/>
            </a:pPr>
            <a:r>
              <a:rPr lang="en-US" sz="1800" b="1" dirty="0"/>
              <a:t>Model Deployment</a:t>
            </a:r>
            <a:r>
              <a:rPr lang="en-US" sz="1800" dirty="0"/>
              <a:t>: Models built in Azure ML can be deployed as web services and integrated with Fabric for batch or real-time scoring.</a:t>
            </a:r>
          </a:p>
          <a:p>
            <a:pPr>
              <a:lnSpc>
                <a:spcPct val="120000"/>
              </a:lnSpc>
              <a:buFont typeface="Arial" panose="020B0604020202020204" pitchFamily="34" charset="0"/>
              <a:buChar char="•"/>
            </a:pPr>
            <a:r>
              <a:rPr lang="en-US" sz="1800" b="1" dirty="0" err="1"/>
              <a:t>AutoML</a:t>
            </a:r>
            <a:r>
              <a:rPr lang="en-US" sz="1800" dirty="0"/>
              <a:t>: Automates the process of selecting algorithms, feature engineering, and model tuning, accessible within the Fabric environment.</a:t>
            </a:r>
          </a:p>
          <a:p>
            <a:pPr>
              <a:lnSpc>
                <a:spcPct val="120000"/>
              </a:lnSpc>
              <a:buFont typeface="Arial" panose="020B0604020202020204" pitchFamily="34" charset="0"/>
              <a:buChar char="•"/>
            </a:pPr>
            <a:r>
              <a:rPr lang="en-US" sz="1800" b="1" dirty="0"/>
              <a:t>ML Pipelines</a:t>
            </a:r>
            <a:r>
              <a:rPr lang="en-US" sz="1800" dirty="0"/>
              <a:t>: Build end-to-end machine learning workflows by connecting data in Fabric to model training, evaluation, and deployment.</a:t>
            </a:r>
          </a:p>
        </p:txBody>
      </p:sp>
      <p:pic>
        <p:nvPicPr>
          <p:cNvPr id="5" name="Graphic 4">
            <a:extLst>
              <a:ext uri="{FF2B5EF4-FFF2-40B4-BE49-F238E27FC236}">
                <a16:creationId xmlns:a16="http://schemas.microsoft.com/office/drawing/2014/main" id="{BABBBCC7-BAE0-D935-D79F-B692FE5682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8387" y="501650"/>
            <a:ext cx="2061837" cy="2061837"/>
          </a:xfrm>
          <a:prstGeom prst="rect">
            <a:avLst/>
          </a:prstGeom>
        </p:spPr>
      </p:pic>
      <p:sp>
        <p:nvSpPr>
          <p:cNvPr id="20" name="Freeform: Shape 1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020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CF5478-41DC-AA59-B07E-3571943B969C}"/>
              </a:ext>
            </a:extLst>
          </p:cNvPr>
          <p:cNvSpPr>
            <a:spLocks noGrp="1"/>
          </p:cNvSpPr>
          <p:nvPr>
            <p:ph type="title"/>
          </p:nvPr>
        </p:nvSpPr>
        <p:spPr>
          <a:xfrm>
            <a:off x="1137034" y="609600"/>
            <a:ext cx="6881026" cy="1322887"/>
          </a:xfrm>
        </p:spPr>
        <p:txBody>
          <a:bodyPr>
            <a:normAutofit/>
          </a:bodyPr>
          <a:lstStyle/>
          <a:p>
            <a:r>
              <a:rPr lang="en-US" dirty="0"/>
              <a:t>Azure Cognitive Services</a:t>
            </a:r>
          </a:p>
        </p:txBody>
      </p:sp>
      <p:sp>
        <p:nvSpPr>
          <p:cNvPr id="14" name="Table Placeholder 2">
            <a:extLst>
              <a:ext uri="{FF2B5EF4-FFF2-40B4-BE49-F238E27FC236}">
                <a16:creationId xmlns:a16="http://schemas.microsoft.com/office/drawing/2014/main" id="{F1E9D5DB-2FC6-66C5-CA92-9FDAF9D02A7C}"/>
              </a:ext>
            </a:extLst>
          </p:cNvPr>
          <p:cNvSpPr>
            <a:spLocks noGrp="1"/>
          </p:cNvSpPr>
          <p:nvPr>
            <p:ph idx="1"/>
          </p:nvPr>
        </p:nvSpPr>
        <p:spPr>
          <a:xfrm>
            <a:off x="1137034" y="2194102"/>
            <a:ext cx="10155255" cy="3908585"/>
          </a:xfrm>
        </p:spPr>
        <p:txBody>
          <a:bodyPr>
            <a:normAutofit/>
          </a:bodyPr>
          <a:lstStyle/>
          <a:p>
            <a:pPr marL="0" indent="0">
              <a:lnSpc>
                <a:spcPct val="120000"/>
              </a:lnSpc>
              <a:buNone/>
            </a:pPr>
            <a:r>
              <a:rPr lang="en-US" sz="1800" b="1" dirty="0"/>
              <a:t>Azure Cognitive Services</a:t>
            </a:r>
            <a:r>
              <a:rPr lang="en-US" sz="1800" dirty="0"/>
              <a:t> provides pre-built APIs for incorporating AI into applications without needing extensive AI expertise. It can be integrated with Fabric to process and analyze unstructured data, automate tasks, and enhance user’s experience:</a:t>
            </a:r>
          </a:p>
          <a:p>
            <a:pPr>
              <a:lnSpc>
                <a:spcPct val="120000"/>
              </a:lnSpc>
              <a:buFont typeface="Arial" panose="020B0604020202020204" pitchFamily="34" charset="0"/>
              <a:buChar char="•"/>
            </a:pPr>
            <a:r>
              <a:rPr lang="en-US" sz="1800" b="1" dirty="0"/>
              <a:t>Language</a:t>
            </a:r>
            <a:r>
              <a:rPr lang="en-US" sz="1800" dirty="0"/>
              <a:t>: For natural language processing (NLP), sentiment analysis, and text translation.</a:t>
            </a:r>
          </a:p>
          <a:p>
            <a:pPr>
              <a:lnSpc>
                <a:spcPct val="120000"/>
              </a:lnSpc>
              <a:buFont typeface="Arial" panose="020B0604020202020204" pitchFamily="34" charset="0"/>
              <a:buChar char="•"/>
            </a:pPr>
            <a:r>
              <a:rPr lang="en-US" sz="1800" b="1" dirty="0"/>
              <a:t>Vision</a:t>
            </a:r>
            <a:r>
              <a:rPr lang="en-US" sz="1800" dirty="0"/>
              <a:t>: Image recognition, object detection, and OCR (Optical Character Recognition).</a:t>
            </a:r>
          </a:p>
          <a:p>
            <a:pPr>
              <a:lnSpc>
                <a:spcPct val="120000"/>
              </a:lnSpc>
              <a:buFont typeface="Arial" panose="020B0604020202020204" pitchFamily="34" charset="0"/>
              <a:buChar char="•"/>
            </a:pPr>
            <a:r>
              <a:rPr lang="en-US" sz="1800" b="1" dirty="0"/>
              <a:t>Speech</a:t>
            </a:r>
            <a:r>
              <a:rPr lang="en-US" sz="1800" dirty="0"/>
              <a:t>: Speech-to-text, text-to-speech, and real-time translation of spoken language.</a:t>
            </a:r>
          </a:p>
          <a:p>
            <a:pPr>
              <a:lnSpc>
                <a:spcPct val="120000"/>
              </a:lnSpc>
              <a:buFont typeface="Arial" panose="020B0604020202020204" pitchFamily="34" charset="0"/>
              <a:buChar char="•"/>
            </a:pPr>
            <a:r>
              <a:rPr lang="en-US" sz="1800" b="1" dirty="0"/>
              <a:t>Decision</a:t>
            </a:r>
            <a:r>
              <a:rPr lang="en-US" sz="1800" dirty="0"/>
              <a:t>: Services like anomaly detection and personalized recommendation</a:t>
            </a:r>
          </a:p>
          <a:p>
            <a:pPr>
              <a:lnSpc>
                <a:spcPct val="120000"/>
              </a:lnSpc>
              <a:buFont typeface="Arial" panose="020B0604020202020204" pitchFamily="34" charset="0"/>
              <a:buChar char="•"/>
            </a:pPr>
            <a:r>
              <a:rPr lang="en-US" sz="1800" b="1" dirty="0"/>
              <a:t>Azure OpenAI Service</a:t>
            </a:r>
            <a:r>
              <a:rPr lang="en-US" sz="1800" dirty="0"/>
              <a:t>: Leverage large language models (LLMs) like GPT for text generation, summarization, and conversational AI</a:t>
            </a:r>
          </a:p>
          <a:p>
            <a:pPr>
              <a:lnSpc>
                <a:spcPct val="120000"/>
              </a:lnSpc>
            </a:pPr>
            <a:endParaRPr lang="en-US" sz="1300" dirty="0"/>
          </a:p>
        </p:txBody>
      </p:sp>
      <p:pic>
        <p:nvPicPr>
          <p:cNvPr id="6" name="Graphic 5">
            <a:extLst>
              <a:ext uri="{FF2B5EF4-FFF2-40B4-BE49-F238E27FC236}">
                <a16:creationId xmlns:a16="http://schemas.microsoft.com/office/drawing/2014/main" id="{DFC678A8-3E6E-88B9-36B7-24DCA96E0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3267" y="449325"/>
            <a:ext cx="1613970" cy="1613970"/>
          </a:xfrm>
          <a:prstGeom prst="rect">
            <a:avLst/>
          </a:prstGeom>
        </p:spPr>
      </p:pic>
    </p:spTree>
    <p:extLst>
      <p:ext uri="{BB962C8B-B14F-4D97-AF65-F5344CB8AC3E}">
        <p14:creationId xmlns:p14="http://schemas.microsoft.com/office/powerpoint/2010/main" val="111614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0C4D-0A0C-FAC9-290C-818B9D09EAA3}"/>
              </a:ext>
            </a:extLst>
          </p:cNvPr>
          <p:cNvSpPr>
            <a:spLocks noGrp="1"/>
          </p:cNvSpPr>
          <p:nvPr>
            <p:ph type="title"/>
          </p:nvPr>
        </p:nvSpPr>
        <p:spPr/>
        <p:txBody>
          <a:bodyPr/>
          <a:lstStyle/>
          <a:p>
            <a:r>
              <a:rPr lang="en-US" dirty="0"/>
              <a:t>Azure Synapse Analytics</a:t>
            </a:r>
          </a:p>
        </p:txBody>
      </p:sp>
      <p:sp>
        <p:nvSpPr>
          <p:cNvPr id="3" name="Table Placeholder 2">
            <a:extLst>
              <a:ext uri="{FF2B5EF4-FFF2-40B4-BE49-F238E27FC236}">
                <a16:creationId xmlns:a16="http://schemas.microsoft.com/office/drawing/2014/main" id="{9333BA7A-D97F-A186-6B70-D72CCAC3C4BA}"/>
              </a:ext>
            </a:extLst>
          </p:cNvPr>
          <p:cNvSpPr>
            <a:spLocks noGrp="1"/>
          </p:cNvSpPr>
          <p:nvPr>
            <p:ph idx="1"/>
          </p:nvPr>
        </p:nvSpPr>
        <p:spPr/>
        <p:txBody>
          <a:bodyPr>
            <a:normAutofit fontScale="70000" lnSpcReduction="20000"/>
          </a:bodyPr>
          <a:lstStyle/>
          <a:p>
            <a:pPr marL="0" indent="0">
              <a:buNone/>
            </a:pPr>
            <a:r>
              <a:rPr lang="en-US" b="1" dirty="0"/>
              <a:t>Azure Synapse</a:t>
            </a:r>
            <a:r>
              <a:rPr lang="en-US" dirty="0"/>
              <a:t> is part of the Fabric platform, and it offers deep AI and machine learning integration, making it easier to analyze large-scale data.</a:t>
            </a:r>
          </a:p>
          <a:p>
            <a:pPr>
              <a:buFont typeface="Arial" panose="020B0604020202020204" pitchFamily="34" charset="0"/>
              <a:buChar char="•"/>
            </a:pPr>
            <a:r>
              <a:rPr lang="en-US" b="1" dirty="0"/>
              <a:t>Big Data Analytics</a:t>
            </a:r>
            <a:r>
              <a:rPr lang="en-US" dirty="0"/>
              <a:t>: Use </a:t>
            </a:r>
            <a:r>
              <a:rPr lang="en-US" b="1" dirty="0"/>
              <a:t>Spark</a:t>
            </a:r>
            <a:r>
              <a:rPr lang="en-US" dirty="0"/>
              <a:t> pools within Synapse to process big data using distributed computing and integrate with AI models for insights.</a:t>
            </a:r>
          </a:p>
          <a:p>
            <a:pPr>
              <a:buFont typeface="Arial" panose="020B0604020202020204" pitchFamily="34" charset="0"/>
              <a:buChar char="•"/>
            </a:pPr>
            <a:r>
              <a:rPr lang="en-US" b="1" dirty="0"/>
              <a:t>Built-in Notebooks</a:t>
            </a:r>
            <a:r>
              <a:rPr lang="en-US" dirty="0"/>
              <a:t>: Synapse integrates with </a:t>
            </a:r>
            <a:r>
              <a:rPr lang="en-US" b="1" dirty="0" err="1"/>
              <a:t>Jupyter</a:t>
            </a:r>
            <a:r>
              <a:rPr lang="en-US" b="1" dirty="0"/>
              <a:t> Notebooks</a:t>
            </a:r>
            <a:r>
              <a:rPr lang="en-US" dirty="0"/>
              <a:t> for interactive data exploration and model development using Python, Spark, and machine learning libraries.</a:t>
            </a:r>
          </a:p>
          <a:p>
            <a:pPr>
              <a:buFont typeface="Arial" panose="020B0604020202020204" pitchFamily="34" charset="0"/>
              <a:buChar char="•"/>
            </a:pPr>
            <a:r>
              <a:rPr lang="en-US" b="1" dirty="0"/>
              <a:t>Machine Learning Integration</a:t>
            </a:r>
            <a:r>
              <a:rPr lang="en-US" dirty="0"/>
              <a:t>: Models trained within Azure ML can be integrated into Synapse pipelines to run AI/ML jobs over Fabric data.</a:t>
            </a:r>
          </a:p>
          <a:p>
            <a:pPr marL="0" indent="0">
              <a:buNone/>
            </a:pPr>
            <a:endParaRPr lang="en-US" dirty="0"/>
          </a:p>
        </p:txBody>
      </p:sp>
      <p:pic>
        <p:nvPicPr>
          <p:cNvPr id="6" name="Graphic 5">
            <a:extLst>
              <a:ext uri="{FF2B5EF4-FFF2-40B4-BE49-F238E27FC236}">
                <a16:creationId xmlns:a16="http://schemas.microsoft.com/office/drawing/2014/main" id="{CED7009B-B6AC-2D87-AAF6-E1763A43C4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8010" y="387870"/>
            <a:ext cx="1016317" cy="1016317"/>
          </a:xfrm>
          <a:prstGeom prst="rect">
            <a:avLst/>
          </a:prstGeom>
        </p:spPr>
      </p:pic>
      <p:pic>
        <p:nvPicPr>
          <p:cNvPr id="7" name="Graphic 6">
            <a:extLst>
              <a:ext uri="{FF2B5EF4-FFF2-40B4-BE49-F238E27FC236}">
                <a16:creationId xmlns:a16="http://schemas.microsoft.com/office/drawing/2014/main" id="{86B07298-9F82-2620-C69A-C314D283B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7484" y="896029"/>
            <a:ext cx="1016316" cy="1016316"/>
          </a:xfrm>
          <a:prstGeom prst="rect">
            <a:avLst/>
          </a:prstGeom>
        </p:spPr>
      </p:pic>
    </p:spTree>
    <p:extLst>
      <p:ext uri="{BB962C8B-B14F-4D97-AF65-F5344CB8AC3E}">
        <p14:creationId xmlns:p14="http://schemas.microsoft.com/office/powerpoint/2010/main" val="770381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880A-5EEC-B0D7-2D47-6F763A51CA67}"/>
              </a:ext>
            </a:extLst>
          </p:cNvPr>
          <p:cNvSpPr>
            <a:spLocks noGrp="1"/>
          </p:cNvSpPr>
          <p:nvPr>
            <p:ph type="title"/>
          </p:nvPr>
        </p:nvSpPr>
        <p:spPr/>
        <p:txBody>
          <a:bodyPr/>
          <a:lstStyle/>
          <a:p>
            <a:r>
              <a:rPr lang="en-US" dirty="0"/>
              <a:t>Azure Cognitive Search</a:t>
            </a:r>
          </a:p>
        </p:txBody>
      </p:sp>
      <p:sp>
        <p:nvSpPr>
          <p:cNvPr id="3" name="Table Placeholder 2">
            <a:extLst>
              <a:ext uri="{FF2B5EF4-FFF2-40B4-BE49-F238E27FC236}">
                <a16:creationId xmlns:a16="http://schemas.microsoft.com/office/drawing/2014/main" id="{0CF50925-2D75-655A-83E8-94F17ECE34D3}"/>
              </a:ext>
            </a:extLst>
          </p:cNvPr>
          <p:cNvSpPr>
            <a:spLocks noGrp="1"/>
          </p:cNvSpPr>
          <p:nvPr>
            <p:ph idx="1"/>
          </p:nvPr>
        </p:nvSpPr>
        <p:spPr/>
        <p:txBody>
          <a:bodyPr>
            <a:normAutofit fontScale="70000" lnSpcReduction="20000"/>
          </a:bodyPr>
          <a:lstStyle/>
          <a:p>
            <a:pPr marL="0" indent="0">
              <a:buNone/>
            </a:pPr>
            <a:r>
              <a:rPr lang="en-US" b="1" dirty="0"/>
              <a:t>Azure Cognitive Search</a:t>
            </a:r>
            <a:r>
              <a:rPr lang="en-US" dirty="0"/>
              <a:t> can be integrated with Fabric to provide intelligent search experiences over large data sets.</a:t>
            </a:r>
          </a:p>
          <a:p>
            <a:pPr>
              <a:buFont typeface="Arial" panose="020B0604020202020204" pitchFamily="34" charset="0"/>
              <a:buChar char="•"/>
            </a:pPr>
            <a:r>
              <a:rPr lang="en-US" b="1" dirty="0"/>
              <a:t>AI-Powered Search</a:t>
            </a:r>
            <a:r>
              <a:rPr lang="en-US" dirty="0"/>
              <a:t>: Incorporate </a:t>
            </a:r>
            <a:r>
              <a:rPr lang="en-US" b="1" dirty="0"/>
              <a:t>natural language processing</a:t>
            </a:r>
            <a:r>
              <a:rPr lang="en-US" dirty="0"/>
              <a:t> (NLP) to understand queries better and return more relevant results.</a:t>
            </a:r>
          </a:p>
          <a:p>
            <a:pPr>
              <a:buFont typeface="Arial" panose="020B0604020202020204" pitchFamily="34" charset="0"/>
              <a:buChar char="•"/>
            </a:pPr>
            <a:r>
              <a:rPr lang="en-US" b="1" dirty="0"/>
              <a:t>Text Analytics and Knowledge Mining</a:t>
            </a:r>
            <a:r>
              <a:rPr lang="en-US" dirty="0"/>
              <a:t>: Use AI to extract key insights from unstructured data in Fabric’s </a:t>
            </a:r>
            <a:r>
              <a:rPr lang="en-US" dirty="0" err="1"/>
              <a:t>lakehouses</a:t>
            </a:r>
            <a:r>
              <a:rPr lang="en-US" dirty="0"/>
              <a:t> or warehouses.</a:t>
            </a:r>
          </a:p>
          <a:p>
            <a:pPr>
              <a:buFont typeface="Arial" panose="020B0604020202020204" pitchFamily="34" charset="0"/>
              <a:buChar char="•"/>
            </a:pPr>
            <a:r>
              <a:rPr lang="en-US" b="1" dirty="0"/>
              <a:t>Document Processing</a:t>
            </a:r>
            <a:r>
              <a:rPr lang="en-US" dirty="0"/>
              <a:t>: Enhance search capabilities by adding layers of understanding to documents through AI-based skill sets like language detection, key phrase extraction, and sentiment analysis</a:t>
            </a:r>
          </a:p>
          <a:p>
            <a:endParaRPr lang="en-US" dirty="0"/>
          </a:p>
        </p:txBody>
      </p:sp>
      <p:pic>
        <p:nvPicPr>
          <p:cNvPr id="6" name="Graphic 5">
            <a:extLst>
              <a:ext uri="{FF2B5EF4-FFF2-40B4-BE49-F238E27FC236}">
                <a16:creationId xmlns:a16="http://schemas.microsoft.com/office/drawing/2014/main" id="{E7E21B2C-33A0-5BED-7C24-2242E82CBF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4149" y="425067"/>
            <a:ext cx="1426111" cy="1426111"/>
          </a:xfrm>
          <a:prstGeom prst="rect">
            <a:avLst/>
          </a:prstGeom>
        </p:spPr>
      </p:pic>
    </p:spTree>
    <p:extLst>
      <p:ext uri="{BB962C8B-B14F-4D97-AF65-F5344CB8AC3E}">
        <p14:creationId xmlns:p14="http://schemas.microsoft.com/office/powerpoint/2010/main" val="195646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38E3-565D-503A-33FA-28D2524BF537}"/>
              </a:ext>
            </a:extLst>
          </p:cNvPr>
          <p:cNvSpPr>
            <a:spLocks noGrp="1"/>
          </p:cNvSpPr>
          <p:nvPr>
            <p:ph type="ctrTitle"/>
          </p:nvPr>
        </p:nvSpPr>
        <p:spPr>
          <a:xfrm>
            <a:off x="960762" y="394222"/>
            <a:ext cx="9753600" cy="3703638"/>
          </a:xfrm>
        </p:spPr>
        <p:txBody>
          <a:bodyPr vert="horz" lIns="91440" tIns="45720" rIns="91440" bIns="45720" rtlCol="0" anchor="t">
            <a:normAutofit/>
          </a:bodyPr>
          <a:lstStyle/>
          <a:p>
            <a:pPr algn="l"/>
            <a:r>
              <a:rPr lang="en-US" dirty="0">
                <a:solidFill>
                  <a:schemeClr val="accent1"/>
                </a:solidFill>
              </a:rPr>
              <a:t>Who am I?</a:t>
            </a:r>
          </a:p>
        </p:txBody>
      </p:sp>
      <p:sp>
        <p:nvSpPr>
          <p:cNvPr id="112" name="Content Placeholder 4">
            <a:extLst>
              <a:ext uri="{FF2B5EF4-FFF2-40B4-BE49-F238E27FC236}">
                <a16:creationId xmlns:a16="http://schemas.microsoft.com/office/drawing/2014/main" id="{C4327497-50FA-CCA0-0160-652AF4CF5A57}"/>
              </a:ext>
            </a:extLst>
          </p:cNvPr>
          <p:cNvSpPr>
            <a:spLocks noGrp="1"/>
          </p:cNvSpPr>
          <p:nvPr>
            <p:ph type="subTitle" idx="1"/>
          </p:nvPr>
        </p:nvSpPr>
        <p:spPr>
          <a:xfrm>
            <a:off x="3224891" y="1914644"/>
            <a:ext cx="9817100" cy="881062"/>
          </a:xfrm>
        </p:spPr>
        <p:txBody>
          <a:bodyPr vert="horz" lIns="91440" tIns="45720" rIns="91440" bIns="45720" rtlCol="0" anchor="ctr">
            <a:normAutofit fontScale="25000" lnSpcReduction="20000"/>
          </a:bodyPr>
          <a:lstStyle/>
          <a:p>
            <a:r>
              <a:rPr lang="en-US" sz="7200" dirty="0">
                <a:solidFill>
                  <a:schemeClr val="accent4"/>
                </a:solidFill>
              </a:rPr>
              <a:t>Multiplatform Advocate and Engineer at Redgate</a:t>
            </a:r>
          </a:p>
          <a:p>
            <a:r>
              <a:rPr lang="en-US" sz="7200" dirty="0">
                <a:solidFill>
                  <a:schemeClr val="accent4"/>
                </a:solidFill>
              </a:rPr>
              <a:t>30 Years in the Tech Industry</a:t>
            </a:r>
          </a:p>
          <a:p>
            <a:r>
              <a:rPr lang="en-US" sz="7200" dirty="0">
                <a:solidFill>
                  <a:schemeClr val="accent4"/>
                </a:solidFill>
              </a:rPr>
              <a:t>DBA (Oracle, SQL Server, MySQL, PostgreSQL…)</a:t>
            </a:r>
          </a:p>
          <a:p>
            <a:r>
              <a:rPr lang="en-US" sz="7200" dirty="0">
                <a:solidFill>
                  <a:schemeClr val="accent4"/>
                </a:solidFill>
              </a:rPr>
              <a:t>DevOps, Analytics and AI</a:t>
            </a:r>
          </a:p>
          <a:p>
            <a:r>
              <a:rPr lang="en-US" sz="7200" dirty="0">
                <a:solidFill>
                  <a:schemeClr val="accent4"/>
                </a:solidFill>
              </a:rPr>
              <a:t>Cloud Migrations and High IO Infrastructure</a:t>
            </a:r>
          </a:p>
          <a:p>
            <a:r>
              <a:rPr lang="en-US" sz="7200" dirty="0">
                <a:solidFill>
                  <a:schemeClr val="accent4"/>
                </a:solidFill>
              </a:rPr>
              <a:t>Co-Leader for the Data Platform DEI Group</a:t>
            </a:r>
          </a:p>
          <a:p>
            <a:r>
              <a:rPr lang="en-US" sz="7200" dirty="0">
                <a:solidFill>
                  <a:schemeClr val="accent4"/>
                </a:solidFill>
              </a:rPr>
              <a:t>Advisor for the Data Platform WIT Group</a:t>
            </a:r>
          </a:p>
          <a:p>
            <a:endParaRPr lang="en-US" sz="1800" dirty="0"/>
          </a:p>
          <a:p>
            <a:endParaRPr lang="en-US" sz="1800" dirty="0"/>
          </a:p>
        </p:txBody>
      </p:sp>
      <p:sp>
        <p:nvSpPr>
          <p:cNvPr id="10" name="TextBox 9">
            <a:extLst>
              <a:ext uri="{FF2B5EF4-FFF2-40B4-BE49-F238E27FC236}">
                <a16:creationId xmlns:a16="http://schemas.microsoft.com/office/drawing/2014/main" id="{61685501-4ABA-E9AE-F4E5-84FA11003D20}"/>
              </a:ext>
            </a:extLst>
          </p:cNvPr>
          <p:cNvSpPr txBox="1"/>
          <p:nvPr/>
        </p:nvSpPr>
        <p:spPr>
          <a:xfrm>
            <a:off x="1646909" y="4331243"/>
            <a:ext cx="4686300" cy="14859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4936CBD-9DCC-4F98-30A4-3BA98B8680A9}"/>
              </a:ext>
            </a:extLst>
          </p:cNvPr>
          <p:cNvSpPr txBox="1"/>
          <p:nvPr/>
        </p:nvSpPr>
        <p:spPr>
          <a:xfrm>
            <a:off x="5237373" y="4413570"/>
            <a:ext cx="6097836" cy="2031325"/>
          </a:xfrm>
          <a:prstGeom prst="rect">
            <a:avLst/>
          </a:prstGeom>
          <a:noFill/>
        </p:spPr>
        <p:txBody>
          <a:bodyPr wrap="square">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https://www.linkedin.com/in/kellyngorman/</a:t>
            </a:r>
            <a:endParaRPr lang="en-US" dirty="0">
              <a:solidFill>
                <a:srgbClr val="0070C0"/>
              </a:solidFill>
            </a:endParaRPr>
          </a:p>
          <a:p>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https://dbakevlar.com</a:t>
            </a:r>
            <a:endParaRPr lang="en-US" dirty="0">
              <a:solidFill>
                <a:srgbClr val="0070C0"/>
              </a:solidFill>
            </a:endParaRPr>
          </a:p>
          <a:p>
            <a:endParaRPr lang="en-US" dirty="0">
              <a:solidFill>
                <a:srgbClr val="0070C0"/>
              </a:solidFill>
            </a:endParaRPr>
          </a:p>
          <a:p>
            <a:r>
              <a:rPr lang="en-US" dirty="0">
                <a:solidFill>
                  <a:srgbClr val="0070C0"/>
                </a:solidFill>
                <a:hlinkClick r:id="rId5">
                  <a:extLst>
                    <a:ext uri="{A12FA001-AC4F-418D-AE19-62706E023703}">
                      <ahyp:hlinkClr xmlns:ahyp="http://schemas.microsoft.com/office/drawing/2018/hyperlinkcolor" val="tx"/>
                    </a:ext>
                  </a:extLst>
                </a:hlinkClick>
              </a:rPr>
              <a:t>https://x.com/dbakevlar</a:t>
            </a:r>
            <a:endParaRPr lang="en-US" dirty="0">
              <a:solidFill>
                <a:srgbClr val="0070C0"/>
              </a:solidFill>
            </a:endParaRPr>
          </a:p>
          <a:p>
            <a:endParaRPr lang="en-US" dirty="0">
              <a:solidFill>
                <a:schemeClr val="bg1"/>
              </a:solidFill>
            </a:endParaRPr>
          </a:p>
          <a:p>
            <a:r>
              <a:rPr lang="en-US" dirty="0">
                <a:solidFill>
                  <a:schemeClr val="bg1"/>
                </a:solidFill>
              </a:rPr>
              <a:t>Various Online platforms as DBAKevlar!</a:t>
            </a:r>
          </a:p>
        </p:txBody>
      </p:sp>
      <p:pic>
        <p:nvPicPr>
          <p:cNvPr id="5" name="Picture 4" descr="A person with black hair and freckles&#10;&#10;Description automatically generated">
            <a:extLst>
              <a:ext uri="{FF2B5EF4-FFF2-40B4-BE49-F238E27FC236}">
                <a16:creationId xmlns:a16="http://schemas.microsoft.com/office/drawing/2014/main" id="{DF10B0B3-CFEE-0A96-7323-7B8215EB667D}"/>
              </a:ext>
            </a:extLst>
          </p:cNvPr>
          <p:cNvPicPr>
            <a:picLocks noChangeAspect="1"/>
          </p:cNvPicPr>
          <p:nvPr/>
        </p:nvPicPr>
        <p:blipFill>
          <a:blip r:embed="rId6"/>
          <a:stretch>
            <a:fillRect/>
          </a:stretch>
        </p:blipFill>
        <p:spPr>
          <a:xfrm>
            <a:off x="1070762" y="1834865"/>
            <a:ext cx="2987799" cy="3982278"/>
          </a:xfrm>
          <a:prstGeom prst="rect">
            <a:avLst/>
          </a:prstGeom>
        </p:spPr>
      </p:pic>
      <p:grpSp>
        <p:nvGrpSpPr>
          <p:cNvPr id="7" name="Group 6">
            <a:extLst>
              <a:ext uri="{FF2B5EF4-FFF2-40B4-BE49-F238E27FC236}">
                <a16:creationId xmlns:a16="http://schemas.microsoft.com/office/drawing/2014/main" id="{74AF43B9-1AF7-CF19-9826-AB134EAE55AE}"/>
              </a:ext>
            </a:extLst>
          </p:cNvPr>
          <p:cNvGrpSpPr/>
          <p:nvPr/>
        </p:nvGrpSpPr>
        <p:grpSpPr>
          <a:xfrm>
            <a:off x="4463554" y="4074458"/>
            <a:ext cx="1046673" cy="1841202"/>
            <a:chOff x="4959292" y="3807906"/>
            <a:chExt cx="1046673" cy="1841202"/>
          </a:xfrm>
        </p:grpSpPr>
        <p:pic>
          <p:nvPicPr>
            <p:cNvPr id="9" name="Picture 8" descr="A blue square with white text and a black background&#10;&#10;Description automatically generated">
              <a:extLst>
                <a:ext uri="{FF2B5EF4-FFF2-40B4-BE49-F238E27FC236}">
                  <a16:creationId xmlns:a16="http://schemas.microsoft.com/office/drawing/2014/main" id="{B98FBEC0-3B76-1DB8-6E8B-A607823FE9A4}"/>
                </a:ext>
              </a:extLst>
            </p:cNvPr>
            <p:cNvPicPr>
              <a:picLocks noChangeAspect="1"/>
            </p:cNvPicPr>
            <p:nvPr/>
          </p:nvPicPr>
          <p:blipFill>
            <a:blip r:embed="rId7"/>
            <a:stretch>
              <a:fillRect/>
            </a:stretch>
          </p:blipFill>
          <p:spPr>
            <a:xfrm>
              <a:off x="4959292" y="3807906"/>
              <a:ext cx="1046673" cy="1046673"/>
            </a:xfrm>
            <a:prstGeom prst="rect">
              <a:avLst/>
            </a:prstGeom>
          </p:spPr>
        </p:pic>
        <p:pic>
          <p:nvPicPr>
            <p:cNvPr id="6" name="Picture 5" descr="A blue circle with white letter w in it&#10;&#10;Description automatically generated">
              <a:extLst>
                <a:ext uri="{FF2B5EF4-FFF2-40B4-BE49-F238E27FC236}">
                  <a16:creationId xmlns:a16="http://schemas.microsoft.com/office/drawing/2014/main" id="{53E66AB4-2CAF-805B-ED03-7F81BC070E5B}"/>
                </a:ext>
              </a:extLst>
            </p:cNvPr>
            <p:cNvPicPr>
              <a:picLocks noChangeAspect="1"/>
            </p:cNvPicPr>
            <p:nvPr/>
          </p:nvPicPr>
          <p:blipFill>
            <a:blip r:embed="rId8"/>
            <a:stretch>
              <a:fillRect/>
            </a:stretch>
          </p:blipFill>
          <p:spPr>
            <a:xfrm>
              <a:off x="5260416" y="4652959"/>
              <a:ext cx="403240" cy="403240"/>
            </a:xfrm>
            <a:prstGeom prst="rect">
              <a:avLst/>
            </a:prstGeom>
          </p:spPr>
        </p:pic>
        <p:pic>
          <p:nvPicPr>
            <p:cNvPr id="3" name="Picture 2" descr="A black and white x logo&#10;&#10;Description automatically generated">
              <a:extLst>
                <a:ext uri="{FF2B5EF4-FFF2-40B4-BE49-F238E27FC236}">
                  <a16:creationId xmlns:a16="http://schemas.microsoft.com/office/drawing/2014/main" id="{D0D0C464-C626-3903-B0DA-493EAB861AE5}"/>
                </a:ext>
              </a:extLst>
            </p:cNvPr>
            <p:cNvPicPr>
              <a:picLocks noChangeAspect="1"/>
            </p:cNvPicPr>
            <p:nvPr/>
          </p:nvPicPr>
          <p:blipFill>
            <a:blip r:embed="rId9"/>
            <a:stretch>
              <a:fillRect/>
            </a:stretch>
          </p:blipFill>
          <p:spPr>
            <a:xfrm>
              <a:off x="5247597" y="5233048"/>
              <a:ext cx="416060" cy="416060"/>
            </a:xfrm>
            <a:prstGeom prst="rect">
              <a:avLst/>
            </a:prstGeom>
          </p:spPr>
        </p:pic>
      </p:grpSp>
    </p:spTree>
    <p:extLst>
      <p:ext uri="{BB962C8B-B14F-4D97-AF65-F5344CB8AC3E}">
        <p14:creationId xmlns:p14="http://schemas.microsoft.com/office/powerpoint/2010/main" val="75697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4" name="Oval 13">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Oval 16">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5798B-C3FD-D0F7-39C5-DF212A634C75}"/>
              </a:ext>
            </a:extLst>
          </p:cNvPr>
          <p:cNvSpPr>
            <a:spLocks noGrp="1"/>
          </p:cNvSpPr>
          <p:nvPr>
            <p:ph type="title"/>
          </p:nvPr>
        </p:nvSpPr>
        <p:spPr>
          <a:xfrm>
            <a:off x="5644751" y="568517"/>
            <a:ext cx="6161004" cy="886379"/>
          </a:xfrm>
        </p:spPr>
        <p:txBody>
          <a:bodyPr>
            <a:normAutofit/>
          </a:bodyPr>
          <a:lstStyle/>
          <a:p>
            <a:r>
              <a:rPr lang="en-US" dirty="0">
                <a:solidFill>
                  <a:schemeClr val="bg1"/>
                </a:solidFill>
              </a:rPr>
              <a:t>Power BI AI Services</a:t>
            </a:r>
          </a:p>
        </p:txBody>
      </p:sp>
      <p:grpSp>
        <p:nvGrpSpPr>
          <p:cNvPr id="19" name="Group 18">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0" name="Freeform: Shape 1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6" name="Graphic 5">
            <a:extLst>
              <a:ext uri="{FF2B5EF4-FFF2-40B4-BE49-F238E27FC236}">
                <a16:creationId xmlns:a16="http://schemas.microsoft.com/office/drawing/2014/main" id="{6370E583-90A2-BE05-A59E-9CEE307C9A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Table Placeholder 2">
            <a:extLst>
              <a:ext uri="{FF2B5EF4-FFF2-40B4-BE49-F238E27FC236}">
                <a16:creationId xmlns:a16="http://schemas.microsoft.com/office/drawing/2014/main" id="{D6976852-BFB7-0317-4179-3A9CB9E6AF3D}"/>
              </a:ext>
            </a:extLst>
          </p:cNvPr>
          <p:cNvSpPr>
            <a:spLocks noGrp="1"/>
          </p:cNvSpPr>
          <p:nvPr>
            <p:ph idx="1"/>
          </p:nvPr>
        </p:nvSpPr>
        <p:spPr>
          <a:xfrm>
            <a:off x="6234868" y="1820369"/>
            <a:ext cx="5217173" cy="4351338"/>
          </a:xfrm>
        </p:spPr>
        <p:txBody>
          <a:bodyPr>
            <a:normAutofit/>
          </a:bodyPr>
          <a:lstStyle/>
          <a:p>
            <a:pPr marL="0" indent="0">
              <a:lnSpc>
                <a:spcPct val="120000"/>
              </a:lnSpc>
              <a:buNone/>
            </a:pPr>
            <a:r>
              <a:rPr lang="en-US" sz="1100">
                <a:solidFill>
                  <a:schemeClr val="bg1"/>
                </a:solidFill>
              </a:rPr>
              <a:t>Power BI, as a visualization and reporting tool integrated with Fabric, also offers built-in AI capabilities that can enhance analytics:</a:t>
            </a:r>
          </a:p>
          <a:p>
            <a:pPr>
              <a:lnSpc>
                <a:spcPct val="120000"/>
              </a:lnSpc>
              <a:buFont typeface="Arial" panose="020B0604020202020204" pitchFamily="34" charset="0"/>
              <a:buChar char="•"/>
            </a:pPr>
            <a:r>
              <a:rPr lang="en-US" sz="1100" b="1">
                <a:solidFill>
                  <a:schemeClr val="bg1"/>
                </a:solidFill>
              </a:rPr>
              <a:t>Key Influencers</a:t>
            </a:r>
            <a:r>
              <a:rPr lang="en-US" sz="1100">
                <a:solidFill>
                  <a:schemeClr val="bg1"/>
                </a:solidFill>
              </a:rPr>
              <a:t>: Automatically detect the factors that most influence a metric or outcome using machine learning models.</a:t>
            </a:r>
          </a:p>
          <a:p>
            <a:pPr>
              <a:lnSpc>
                <a:spcPct val="120000"/>
              </a:lnSpc>
              <a:buFont typeface="Arial" panose="020B0604020202020204" pitchFamily="34" charset="0"/>
              <a:buChar char="•"/>
            </a:pPr>
            <a:r>
              <a:rPr lang="en-US" sz="1100" b="1">
                <a:solidFill>
                  <a:schemeClr val="bg1"/>
                </a:solidFill>
              </a:rPr>
              <a:t>AI-Driven Insights</a:t>
            </a:r>
            <a:r>
              <a:rPr lang="en-US" sz="1100">
                <a:solidFill>
                  <a:schemeClr val="bg1"/>
                </a:solidFill>
              </a:rPr>
              <a:t>: Use </a:t>
            </a:r>
            <a:r>
              <a:rPr lang="en-US" sz="1100" b="1">
                <a:solidFill>
                  <a:schemeClr val="bg1"/>
                </a:solidFill>
              </a:rPr>
              <a:t>Quick Insights</a:t>
            </a:r>
            <a:r>
              <a:rPr lang="en-US" sz="1100">
                <a:solidFill>
                  <a:schemeClr val="bg1"/>
                </a:solidFill>
              </a:rPr>
              <a:t> to identify trends, anomalies, and patterns in data without needing to manually build models.</a:t>
            </a:r>
          </a:p>
          <a:p>
            <a:pPr>
              <a:lnSpc>
                <a:spcPct val="120000"/>
              </a:lnSpc>
              <a:buFont typeface="Arial" panose="020B0604020202020204" pitchFamily="34" charset="0"/>
              <a:buChar char="•"/>
            </a:pPr>
            <a:r>
              <a:rPr lang="en-US" sz="1100" b="1">
                <a:solidFill>
                  <a:schemeClr val="bg1"/>
                </a:solidFill>
              </a:rPr>
              <a:t>Cognitive Services Integration</a:t>
            </a:r>
            <a:r>
              <a:rPr lang="en-US" sz="1100">
                <a:solidFill>
                  <a:schemeClr val="bg1"/>
                </a:solidFill>
              </a:rPr>
              <a:t>: Embed text analytics, sentiment analysis, and image recognition within Power BI reports using Azure Cognitive Services.</a:t>
            </a:r>
          </a:p>
          <a:p>
            <a:pPr>
              <a:lnSpc>
                <a:spcPct val="120000"/>
              </a:lnSpc>
              <a:buFont typeface="Arial" panose="020B0604020202020204" pitchFamily="34" charset="0"/>
              <a:buChar char="•"/>
            </a:pPr>
            <a:r>
              <a:rPr lang="en-US" sz="1100" b="1">
                <a:solidFill>
                  <a:schemeClr val="bg1"/>
                </a:solidFill>
              </a:rPr>
              <a:t>AutoML in Power BI</a:t>
            </a:r>
            <a:r>
              <a:rPr lang="en-US" sz="1100">
                <a:solidFill>
                  <a:schemeClr val="bg1"/>
                </a:solidFill>
              </a:rPr>
              <a:t>: Power BI can leverage </a:t>
            </a:r>
            <a:r>
              <a:rPr lang="en-US" sz="1100" b="1">
                <a:solidFill>
                  <a:schemeClr val="bg1"/>
                </a:solidFill>
              </a:rPr>
              <a:t>AutoML</a:t>
            </a:r>
            <a:r>
              <a:rPr lang="en-US" sz="1100">
                <a:solidFill>
                  <a:schemeClr val="bg1"/>
                </a:solidFill>
              </a:rPr>
              <a:t> to build machine learning models within the dataflows, directly integrated with Fabric’s data sources.</a:t>
            </a:r>
          </a:p>
          <a:p>
            <a:pPr>
              <a:lnSpc>
                <a:spcPct val="120000"/>
              </a:lnSpc>
            </a:pPr>
            <a:endParaRPr lang="en-US" sz="1100">
              <a:solidFill>
                <a:schemeClr val="bg1"/>
              </a:solidFill>
            </a:endParaRPr>
          </a:p>
        </p:txBody>
      </p:sp>
      <p:sp>
        <p:nvSpPr>
          <p:cNvPr id="4" name="Slide Number Placeholder 3">
            <a:extLst>
              <a:ext uri="{FF2B5EF4-FFF2-40B4-BE49-F238E27FC236}">
                <a16:creationId xmlns:a16="http://schemas.microsoft.com/office/drawing/2014/main" id="{A7A0074B-2AD9-4374-6833-ACB8BF7BC6C7}"/>
              </a:ext>
            </a:extLst>
          </p:cNvPr>
          <p:cNvSpPr>
            <a:spLocks noGrp="1"/>
          </p:cNvSpPr>
          <p:nvPr>
            <p:ph type="sldNum" sz="quarter" idx="4294967295"/>
          </p:nvPr>
        </p:nvSpPr>
        <p:spPr>
          <a:xfrm>
            <a:off x="8610600" y="6356350"/>
            <a:ext cx="2743200" cy="365125"/>
          </a:xfrm>
        </p:spPr>
        <p:txBody>
          <a:bodyPr>
            <a:normAutofit/>
          </a:bodyPr>
          <a:lstStyle/>
          <a:p>
            <a:pPr>
              <a:lnSpc>
                <a:spcPct val="90000"/>
              </a:lnSpc>
              <a:spcAft>
                <a:spcPts val="600"/>
              </a:spcAft>
            </a:pPr>
            <a:fld id="{B5CEABB6-07DC-46E8-9B57-56EC44A396E5}" type="slidenum">
              <a:rPr lang="en-US">
                <a:solidFill>
                  <a:schemeClr val="bg1"/>
                </a:solidFill>
              </a:rPr>
              <a:pPr>
                <a:lnSpc>
                  <a:spcPct val="90000"/>
                </a:lnSpc>
                <a:spcAft>
                  <a:spcPts val="600"/>
                </a:spcAft>
              </a:pPr>
              <a:t>20</a:t>
            </a:fld>
            <a:endParaRPr lang="en-US">
              <a:solidFill>
                <a:schemeClr val="bg1"/>
              </a:solidFill>
            </a:endParaRPr>
          </a:p>
        </p:txBody>
      </p:sp>
      <p:grpSp>
        <p:nvGrpSpPr>
          <p:cNvPr id="2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0604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BFD3B88B-7A69-18C2-314E-542DCF7B30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3" name="Group 12">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4" name="Rectangle 13">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5416-8DF6-B48B-494B-16B4E4570681}"/>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sz="4400" kern="1200">
                <a:solidFill>
                  <a:schemeClr val="bg1"/>
                </a:solidFill>
                <a:latin typeface="+mj-lt"/>
                <a:ea typeface="+mj-ea"/>
                <a:cs typeface="+mj-cs"/>
              </a:rPr>
              <a:t>Azure Open AI Service</a:t>
            </a:r>
          </a:p>
        </p:txBody>
      </p:sp>
      <p:grpSp>
        <p:nvGrpSpPr>
          <p:cNvPr id="19"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20" name="Freeform: Shape 19">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5" name="Freeform: Shape 34">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Table Placeholder 2">
            <a:extLst>
              <a:ext uri="{FF2B5EF4-FFF2-40B4-BE49-F238E27FC236}">
                <a16:creationId xmlns:a16="http://schemas.microsoft.com/office/drawing/2014/main" id="{78ED1DFF-D1B2-25E6-72F4-1674CAD679B1}"/>
              </a:ext>
            </a:extLst>
          </p:cNvPr>
          <p:cNvSpPr>
            <a:spLocks noGrp="1"/>
          </p:cNvSpPr>
          <p:nvPr>
            <p:ph type="tbl" sz="quarter" idx="13"/>
          </p:nvPr>
        </p:nvSpPr>
        <p:spPr>
          <a:xfrm>
            <a:off x="6477270" y="685805"/>
            <a:ext cx="4974771" cy="5534019"/>
          </a:xfrm>
        </p:spPr>
        <p:txBody>
          <a:bodyPr vert="horz" lIns="91440" tIns="45720" rIns="91440" bIns="45720" rtlCol="0">
            <a:normAutofit/>
          </a:bodyPr>
          <a:lstStyle/>
          <a:p>
            <a:pPr marL="0" indent="-228600">
              <a:lnSpc>
                <a:spcPct val="90000"/>
              </a:lnSpc>
              <a:buFont typeface="Arial" panose="020B0604020202020204" pitchFamily="34" charset="0"/>
              <a:buChar char="•"/>
            </a:pPr>
            <a:r>
              <a:rPr lang="en-US" sz="2400" b="1">
                <a:solidFill>
                  <a:schemeClr val="bg1"/>
                </a:solidFill>
                <a:latin typeface="+mn-lt"/>
                <a:cs typeface="+mn-cs"/>
              </a:rPr>
              <a:t>Azure OpenAI Service</a:t>
            </a:r>
            <a:r>
              <a:rPr lang="en-US" sz="2400">
                <a:solidFill>
                  <a:schemeClr val="bg1"/>
                </a:solidFill>
                <a:latin typeface="+mn-lt"/>
                <a:cs typeface="+mn-cs"/>
              </a:rPr>
              <a:t> offers access to advanced large language models (LLMs), such as GPT-3 and GPT-4, for tasks like:</a:t>
            </a:r>
          </a:p>
          <a:p>
            <a:pPr indent="-228600">
              <a:lnSpc>
                <a:spcPct val="90000"/>
              </a:lnSpc>
              <a:buFont typeface="Arial" panose="020B0604020202020204" pitchFamily="34" charset="0"/>
              <a:buChar char="•"/>
            </a:pPr>
            <a:r>
              <a:rPr lang="en-US" sz="2400" b="1">
                <a:solidFill>
                  <a:schemeClr val="bg1"/>
                </a:solidFill>
                <a:latin typeface="+mn-lt"/>
                <a:cs typeface="+mn-cs"/>
              </a:rPr>
              <a:t>Natural Language Processing (NLP)</a:t>
            </a:r>
            <a:r>
              <a:rPr lang="en-US" sz="2400">
                <a:solidFill>
                  <a:schemeClr val="bg1"/>
                </a:solidFill>
                <a:latin typeface="+mn-lt"/>
                <a:cs typeface="+mn-cs"/>
              </a:rPr>
              <a:t>: Text generation, summarization, and translation.</a:t>
            </a:r>
          </a:p>
          <a:p>
            <a:pPr indent="-228600">
              <a:lnSpc>
                <a:spcPct val="90000"/>
              </a:lnSpc>
              <a:buFont typeface="Arial" panose="020B0604020202020204" pitchFamily="34" charset="0"/>
              <a:buChar char="•"/>
            </a:pPr>
            <a:r>
              <a:rPr lang="en-US" sz="2400" b="1">
                <a:solidFill>
                  <a:schemeClr val="bg1"/>
                </a:solidFill>
                <a:latin typeface="+mn-lt"/>
                <a:cs typeface="+mn-cs"/>
              </a:rPr>
              <a:t>Text Analytics</a:t>
            </a:r>
            <a:r>
              <a:rPr lang="en-US" sz="2400">
                <a:solidFill>
                  <a:schemeClr val="bg1"/>
                </a:solidFill>
                <a:latin typeface="+mn-lt"/>
                <a:cs typeface="+mn-cs"/>
              </a:rPr>
              <a:t>: Extract information from text data stored in Fabric’s lakehouse or warehouse.</a:t>
            </a:r>
          </a:p>
          <a:p>
            <a:pPr indent="-228600">
              <a:lnSpc>
                <a:spcPct val="90000"/>
              </a:lnSpc>
              <a:buFont typeface="Arial" panose="020B0604020202020204" pitchFamily="34" charset="0"/>
              <a:buChar char="•"/>
            </a:pPr>
            <a:r>
              <a:rPr lang="en-US" sz="2400" b="1">
                <a:solidFill>
                  <a:schemeClr val="bg1"/>
                </a:solidFill>
                <a:latin typeface="+mn-lt"/>
                <a:cs typeface="+mn-cs"/>
              </a:rPr>
              <a:t>AI-Powered Automation</a:t>
            </a:r>
            <a:r>
              <a:rPr lang="en-US" sz="2400">
                <a:solidFill>
                  <a:schemeClr val="bg1"/>
                </a:solidFill>
                <a:latin typeface="+mn-lt"/>
                <a:cs typeface="+mn-cs"/>
              </a:rPr>
              <a:t>: Generate responses or automate tasks using conversational AI and Fabric data.</a:t>
            </a:r>
          </a:p>
          <a:p>
            <a:pPr indent="-228600">
              <a:lnSpc>
                <a:spcPct val="90000"/>
              </a:lnSpc>
              <a:buFont typeface="Arial" panose="020B0604020202020204" pitchFamily="34" charset="0"/>
              <a:buChar char="•"/>
            </a:pPr>
            <a:endParaRPr lang="en-US" sz="2400">
              <a:solidFill>
                <a:schemeClr val="bg1"/>
              </a:solidFill>
              <a:latin typeface="+mn-lt"/>
              <a:cs typeface="+mn-cs"/>
            </a:endParaRPr>
          </a:p>
        </p:txBody>
      </p:sp>
      <p:sp>
        <p:nvSpPr>
          <p:cNvPr id="4" name="Slide Number Placeholder 3">
            <a:extLst>
              <a:ext uri="{FF2B5EF4-FFF2-40B4-BE49-F238E27FC236}">
                <a16:creationId xmlns:a16="http://schemas.microsoft.com/office/drawing/2014/main" id="{D36020F7-FFD3-8C6D-A8A7-F3A86F639DD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B5CEABB6-07DC-46E8-9B57-56EC44A396E5}" type="slidenum">
              <a:rPr lang="en-US" sz="1200">
                <a:solidFill>
                  <a:schemeClr val="bg1"/>
                </a:solidFill>
                <a:latin typeface="+mn-lt"/>
                <a:cs typeface="+mn-cs"/>
              </a:rPr>
              <a:pPr algn="r">
                <a:spcAft>
                  <a:spcPts val="600"/>
                </a:spcAft>
              </a:pPr>
              <a:t>21</a:t>
            </a:fld>
            <a:endParaRPr lang="en-US" sz="1200">
              <a:solidFill>
                <a:schemeClr val="bg1"/>
              </a:solidFill>
              <a:latin typeface="+mn-lt"/>
              <a:cs typeface="+mn-cs"/>
            </a:endParaRPr>
          </a:p>
        </p:txBody>
      </p:sp>
    </p:spTree>
    <p:extLst>
      <p:ext uri="{BB962C8B-B14F-4D97-AF65-F5344CB8AC3E}">
        <p14:creationId xmlns:p14="http://schemas.microsoft.com/office/powerpoint/2010/main" val="984673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E2801-1FAF-7F89-B503-245B9EE74C75}"/>
              </a:ext>
            </a:extLst>
          </p:cNvPr>
          <p:cNvSpPr>
            <a:spLocks noGrp="1"/>
          </p:cNvSpPr>
          <p:nvPr>
            <p:ph type="title"/>
          </p:nvPr>
        </p:nvSpPr>
        <p:spPr>
          <a:xfrm>
            <a:off x="5232400" y="1641752"/>
            <a:ext cx="6140449" cy="1323439"/>
          </a:xfrm>
        </p:spPr>
        <p:txBody>
          <a:bodyPr anchor="t">
            <a:normAutofit/>
          </a:bodyPr>
          <a:lstStyle/>
          <a:p>
            <a:r>
              <a:rPr lang="en-US">
                <a:solidFill>
                  <a:schemeClr val="bg1"/>
                </a:solidFill>
              </a:rPr>
              <a:t>Azure Cognitive Vision</a:t>
            </a:r>
          </a:p>
        </p:txBody>
      </p:sp>
      <p:grpSp>
        <p:nvGrpSpPr>
          <p:cNvPr id="13" name="Group 12">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4" name="Group 13">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2" name="Freeform: Shape 21">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6" name="Group 15">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8" name="Freeform: Shape 17">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6" name="Graphic 5">
            <a:extLst>
              <a:ext uri="{FF2B5EF4-FFF2-40B4-BE49-F238E27FC236}">
                <a16:creationId xmlns:a16="http://schemas.microsoft.com/office/drawing/2014/main" id="{E5E1A151-4552-BFA5-48E3-AA75A154B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3" name="Table Placeholder 2">
            <a:extLst>
              <a:ext uri="{FF2B5EF4-FFF2-40B4-BE49-F238E27FC236}">
                <a16:creationId xmlns:a16="http://schemas.microsoft.com/office/drawing/2014/main" id="{51CE082D-407C-8A2D-9352-34ABCEFC624D}"/>
              </a:ext>
            </a:extLst>
          </p:cNvPr>
          <p:cNvSpPr>
            <a:spLocks noGrp="1"/>
          </p:cNvSpPr>
          <p:nvPr>
            <p:ph idx="1"/>
          </p:nvPr>
        </p:nvSpPr>
        <p:spPr>
          <a:xfrm>
            <a:off x="5232401" y="3146400"/>
            <a:ext cx="6140449" cy="2454300"/>
          </a:xfrm>
        </p:spPr>
        <p:txBody>
          <a:bodyPr>
            <a:normAutofit/>
          </a:bodyPr>
          <a:lstStyle/>
          <a:p>
            <a:pPr marL="0" indent="0">
              <a:lnSpc>
                <a:spcPct val="120000"/>
              </a:lnSpc>
              <a:buNone/>
            </a:pPr>
            <a:r>
              <a:rPr lang="en-US" sz="1500" b="1">
                <a:solidFill>
                  <a:schemeClr val="bg1">
                    <a:alpha val="80000"/>
                  </a:schemeClr>
                </a:solidFill>
              </a:rPr>
              <a:t>Azure Form Recognizer</a:t>
            </a:r>
            <a:r>
              <a:rPr lang="en-US" sz="1500">
                <a:solidFill>
                  <a:schemeClr val="bg1">
                    <a:alpha val="80000"/>
                  </a:schemeClr>
                </a:solidFill>
              </a:rPr>
              <a:t> and other Vision services can be used to extract structured data from unstructured documents, making it easy to analyze:</a:t>
            </a:r>
          </a:p>
          <a:p>
            <a:pPr>
              <a:lnSpc>
                <a:spcPct val="120000"/>
              </a:lnSpc>
              <a:buFont typeface="Arial" panose="020B0604020202020204" pitchFamily="34" charset="0"/>
              <a:buChar char="•"/>
            </a:pPr>
            <a:r>
              <a:rPr lang="en-US" sz="1500" b="1">
                <a:solidFill>
                  <a:schemeClr val="bg1">
                    <a:alpha val="80000"/>
                  </a:schemeClr>
                </a:solidFill>
              </a:rPr>
              <a:t>Document Processing</a:t>
            </a:r>
            <a:r>
              <a:rPr lang="en-US" sz="1500">
                <a:solidFill>
                  <a:schemeClr val="bg1">
                    <a:alpha val="80000"/>
                  </a:schemeClr>
                </a:solidFill>
              </a:rPr>
              <a:t>: Extract information like invoices, receipts, and contracts from files stored in Fabric’s data lakes.</a:t>
            </a:r>
          </a:p>
          <a:p>
            <a:pPr>
              <a:lnSpc>
                <a:spcPct val="120000"/>
              </a:lnSpc>
              <a:buFont typeface="Arial" panose="020B0604020202020204" pitchFamily="34" charset="0"/>
              <a:buChar char="•"/>
            </a:pPr>
            <a:r>
              <a:rPr lang="en-US" sz="1500" b="1">
                <a:solidFill>
                  <a:schemeClr val="bg1">
                    <a:alpha val="80000"/>
                  </a:schemeClr>
                </a:solidFill>
              </a:rPr>
              <a:t>OCR and Handwriting Recognition</a:t>
            </a:r>
            <a:r>
              <a:rPr lang="en-US" sz="1500">
                <a:solidFill>
                  <a:schemeClr val="bg1">
                    <a:alpha val="80000"/>
                  </a:schemeClr>
                </a:solidFill>
              </a:rPr>
              <a:t>: Leverage optical character recognition (OCR) to convert images of text into usable data.</a:t>
            </a:r>
          </a:p>
          <a:p>
            <a:pPr marL="0" indent="0">
              <a:lnSpc>
                <a:spcPct val="120000"/>
              </a:lnSpc>
              <a:buNone/>
            </a:pPr>
            <a:endParaRPr lang="en-US" sz="1500">
              <a:solidFill>
                <a:schemeClr val="bg1">
                  <a:alpha val="80000"/>
                </a:schemeClr>
              </a:solidFill>
            </a:endParaRPr>
          </a:p>
        </p:txBody>
      </p:sp>
    </p:spTree>
    <p:extLst>
      <p:ext uri="{BB962C8B-B14F-4D97-AF65-F5344CB8AC3E}">
        <p14:creationId xmlns:p14="http://schemas.microsoft.com/office/powerpoint/2010/main" val="388507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1F01-5979-A5A3-7F6C-28586F6AB53E}"/>
              </a:ext>
            </a:extLst>
          </p:cNvPr>
          <p:cNvSpPr>
            <a:spLocks noGrp="1"/>
          </p:cNvSpPr>
          <p:nvPr>
            <p:ph type="title"/>
          </p:nvPr>
        </p:nvSpPr>
        <p:spPr/>
        <p:txBody>
          <a:bodyPr/>
          <a:lstStyle/>
          <a:p>
            <a:r>
              <a:rPr lang="en-US" dirty="0"/>
              <a:t>Why Purview</a:t>
            </a:r>
          </a:p>
        </p:txBody>
      </p:sp>
      <p:sp>
        <p:nvSpPr>
          <p:cNvPr id="11" name="Rectangle 6">
            <a:extLst>
              <a:ext uri="{FF2B5EF4-FFF2-40B4-BE49-F238E27FC236}">
                <a16:creationId xmlns:a16="http://schemas.microsoft.com/office/drawing/2014/main" id="{06F3A77D-B747-818B-DFB6-3C3779E36465}"/>
              </a:ext>
            </a:extLst>
          </p:cNvPr>
          <p:cNvSpPr>
            <a:spLocks noChangeArrowheads="1"/>
          </p:cNvSpPr>
          <p:nvPr/>
        </p:nvSpPr>
        <p:spPr bwMode="auto">
          <a:xfrm>
            <a:off x="838200" y="1175993"/>
            <a:ext cx="998682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endParaRPr kumimoji="0" lang="en-US" altLang="en-US" b="1"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ts val="1200"/>
              </a:spcAft>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Data Governance</a:t>
            </a:r>
            <a:r>
              <a:rPr kumimoji="0" lang="en-US" altLang="en-US" sz="2400" b="0" i="0" u="none" strike="noStrike" cap="none" normalizeH="0" baseline="0" dirty="0">
                <a:ln>
                  <a:noFill/>
                </a:ln>
                <a:solidFill>
                  <a:schemeClr val="tx1"/>
                </a:solidFill>
                <a:effectLst/>
                <a:latin typeface="Arial" panose="020B0604020202020204" pitchFamily="34" charset="0"/>
              </a:rPr>
              <a:t>: Azure Purview is essential for enterprises aiming to implement comprehensive data governance strategies.</a:t>
            </a:r>
          </a:p>
          <a:p>
            <a:pPr marL="285750" indent="-285750" eaLnBrk="0" fontAlgn="base" hangingPunct="0">
              <a:spcBef>
                <a:spcPct val="0"/>
              </a:spcBef>
              <a:spcAft>
                <a:spcPts val="1200"/>
              </a:spcAft>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Data Lineage for Compliance</a:t>
            </a:r>
            <a:r>
              <a:rPr kumimoji="0" lang="en-US" altLang="en-US" sz="2400" b="0" i="0" u="none" strike="noStrike" cap="none" normalizeH="0" baseline="0" dirty="0">
                <a:ln>
                  <a:noFill/>
                </a:ln>
                <a:solidFill>
                  <a:schemeClr val="tx1"/>
                </a:solidFill>
                <a:effectLst/>
                <a:latin typeface="Arial" panose="020B0604020202020204" pitchFamily="34" charset="0"/>
              </a:rPr>
              <a:t>: Especially critical for industries like finance, healthcare, and insurance, where tracking the lineage of data is important for regulatory reasons.</a:t>
            </a:r>
          </a:p>
          <a:p>
            <a:pPr marL="285750" indent="-285750" eaLnBrk="0" fontAlgn="base" hangingPunct="0">
              <a:spcBef>
                <a:spcPct val="0"/>
              </a:spcBef>
              <a:spcAft>
                <a:spcPts val="1200"/>
              </a:spcAft>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Sensitive Data Classification</a:t>
            </a:r>
            <a:r>
              <a:rPr kumimoji="0" lang="en-US" altLang="en-US" sz="2400" b="0" i="0" u="none" strike="noStrike" cap="none" normalizeH="0" baseline="0" dirty="0">
                <a:ln>
                  <a:noFill/>
                </a:ln>
                <a:solidFill>
                  <a:schemeClr val="tx1"/>
                </a:solidFill>
                <a:effectLst/>
                <a:latin typeface="Arial" panose="020B0604020202020204" pitchFamily="34" charset="0"/>
              </a:rPr>
              <a:t>: Azure Purview helps identify and classify sensitive data to ensure proper handling, thus reducing risks of data breaches or non-compliance with privacy laws </a:t>
            </a:r>
          </a:p>
          <a:p>
            <a:pPr eaLnBrk="0" fontAlgn="base" hangingPunct="0">
              <a:spcBef>
                <a:spcPct val="0"/>
              </a:spcBef>
              <a:spcAft>
                <a:spcPts val="1200"/>
              </a:spcAft>
            </a:pPr>
            <a:r>
              <a:rPr lang="en-US" altLang="en-US" sz="2400" b="1" i="1" dirty="0">
                <a:latin typeface="Arial" panose="020B0604020202020204" pitchFamily="34" charset="0"/>
              </a:rPr>
              <a:t>This is a necessary layer to Fabric that many are missing today and most likely will be missing going forward to classify data and eliminate data vulnerability.</a:t>
            </a:r>
            <a:endParaRPr kumimoji="0" lang="en-US" altLang="en-US" sz="24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2665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AD340B-103E-331B-22DE-30260B4C2341}"/>
              </a:ext>
            </a:extLst>
          </p:cNvPr>
          <p:cNvSpPr>
            <a:spLocks noGrp="1"/>
          </p:cNvSpPr>
          <p:nvPr>
            <p:ph type="ctrTitle"/>
          </p:nvPr>
        </p:nvSpPr>
        <p:spPr>
          <a:xfrm>
            <a:off x="3581400" y="965580"/>
            <a:ext cx="5204489" cy="3160593"/>
          </a:xfrm>
        </p:spPr>
        <p:txBody>
          <a:bodyPr vert="horz" lIns="91440" tIns="45720" rIns="91440" bIns="45720" rtlCol="0" anchor="b">
            <a:normAutofit/>
          </a:bodyPr>
          <a:lstStyle/>
          <a:p>
            <a:pPr algn="ctr"/>
            <a:r>
              <a:rPr lang="en-US" sz="5000" kern="1200">
                <a:solidFill>
                  <a:schemeClr val="bg1"/>
                </a:solidFill>
                <a:latin typeface="+mj-lt"/>
                <a:ea typeface="+mj-ea"/>
                <a:cs typeface="+mj-cs"/>
              </a:rPr>
              <a:t>Now that we know all this, what IS common architecture?</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91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E1B433-C0ED-504E-0301-880FB8428B33}"/>
              </a:ext>
            </a:extLst>
          </p:cNvPr>
          <p:cNvSpPr>
            <a:spLocks noGrp="1"/>
          </p:cNvSpPr>
          <p:nvPr>
            <p:ph type="title"/>
          </p:nvPr>
        </p:nvSpPr>
        <p:spPr/>
        <p:txBody>
          <a:bodyPr/>
          <a:lstStyle/>
          <a:p>
            <a:r>
              <a:rPr lang="en-US" dirty="0"/>
              <a:t>Azure Service Fabric</a:t>
            </a:r>
          </a:p>
        </p:txBody>
      </p:sp>
      <p:pic>
        <p:nvPicPr>
          <p:cNvPr id="8" name="Picture 7" descr="A green and blue logo&#10;&#10;Description automatically generated">
            <a:extLst>
              <a:ext uri="{FF2B5EF4-FFF2-40B4-BE49-F238E27FC236}">
                <a16:creationId xmlns:a16="http://schemas.microsoft.com/office/drawing/2014/main" id="{2319C6F3-7EA2-1652-7DB1-0D440BBBBAC1}"/>
              </a:ext>
            </a:extLst>
          </p:cNvPr>
          <p:cNvPicPr>
            <a:picLocks noChangeAspect="1"/>
          </p:cNvPicPr>
          <p:nvPr/>
        </p:nvPicPr>
        <p:blipFill>
          <a:blip r:embed="rId3"/>
          <a:stretch>
            <a:fillRect/>
          </a:stretch>
        </p:blipFill>
        <p:spPr>
          <a:xfrm>
            <a:off x="6082610" y="292480"/>
            <a:ext cx="1217839" cy="1217839"/>
          </a:xfrm>
          <a:prstGeom prst="rect">
            <a:avLst/>
          </a:prstGeom>
        </p:spPr>
      </p:pic>
      <p:pic>
        <p:nvPicPr>
          <p:cNvPr id="16" name="Graphic 15">
            <a:extLst>
              <a:ext uri="{FF2B5EF4-FFF2-40B4-BE49-F238E27FC236}">
                <a16:creationId xmlns:a16="http://schemas.microsoft.com/office/drawing/2014/main" id="{B8EA461B-E2EB-6CB5-DAC8-DC02D4EB18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1" y="2054886"/>
            <a:ext cx="1261382" cy="1261382"/>
          </a:xfrm>
          <a:prstGeom prst="rect">
            <a:avLst/>
          </a:prstGeom>
        </p:spPr>
      </p:pic>
      <p:pic>
        <p:nvPicPr>
          <p:cNvPr id="20" name="Graphic 19">
            <a:extLst>
              <a:ext uri="{FF2B5EF4-FFF2-40B4-BE49-F238E27FC236}">
                <a16:creationId xmlns:a16="http://schemas.microsoft.com/office/drawing/2014/main" id="{A169F011-5132-D39B-C378-BEA57A29A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1630" y="5375708"/>
            <a:ext cx="1323185" cy="1323185"/>
          </a:xfrm>
          <a:prstGeom prst="rect">
            <a:avLst/>
          </a:prstGeom>
        </p:spPr>
      </p:pic>
      <p:pic>
        <p:nvPicPr>
          <p:cNvPr id="24" name="Graphic 23">
            <a:extLst>
              <a:ext uri="{FF2B5EF4-FFF2-40B4-BE49-F238E27FC236}">
                <a16:creationId xmlns:a16="http://schemas.microsoft.com/office/drawing/2014/main" id="{E91E31E6-3F9F-87CB-8078-426CA7A0A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41716" y="2876325"/>
            <a:ext cx="1440995" cy="1402896"/>
          </a:xfrm>
          <a:prstGeom prst="rect">
            <a:avLst/>
          </a:prstGeom>
        </p:spPr>
      </p:pic>
      <p:pic>
        <p:nvPicPr>
          <p:cNvPr id="34" name="Graphic 33">
            <a:extLst>
              <a:ext uri="{FF2B5EF4-FFF2-40B4-BE49-F238E27FC236}">
                <a16:creationId xmlns:a16="http://schemas.microsoft.com/office/drawing/2014/main" id="{619EDA92-D52B-AACF-2EE2-4F29C765D7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67800" y="5277471"/>
            <a:ext cx="1233620" cy="1233620"/>
          </a:xfrm>
          <a:prstGeom prst="rect">
            <a:avLst/>
          </a:prstGeom>
        </p:spPr>
      </p:pic>
      <p:pic>
        <p:nvPicPr>
          <p:cNvPr id="38" name="Graphic 37">
            <a:extLst>
              <a:ext uri="{FF2B5EF4-FFF2-40B4-BE49-F238E27FC236}">
                <a16:creationId xmlns:a16="http://schemas.microsoft.com/office/drawing/2014/main" id="{667A76D4-DC69-FB68-60BF-FF11EF91AC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75891" y="3603114"/>
            <a:ext cx="1323185" cy="1323185"/>
          </a:xfrm>
          <a:prstGeom prst="rect">
            <a:avLst/>
          </a:prstGeom>
        </p:spPr>
      </p:pic>
      <p:pic>
        <p:nvPicPr>
          <p:cNvPr id="44" name="Graphic 43">
            <a:extLst>
              <a:ext uri="{FF2B5EF4-FFF2-40B4-BE49-F238E27FC236}">
                <a16:creationId xmlns:a16="http://schemas.microsoft.com/office/drawing/2014/main" id="{2A8ECDE2-C823-ED40-C559-3238D3460C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509" y="2335183"/>
            <a:ext cx="981085" cy="981085"/>
          </a:xfrm>
          <a:prstGeom prst="rect">
            <a:avLst/>
          </a:prstGeom>
        </p:spPr>
      </p:pic>
      <p:sp>
        <p:nvSpPr>
          <p:cNvPr id="45" name="Cylinder 44">
            <a:extLst>
              <a:ext uri="{FF2B5EF4-FFF2-40B4-BE49-F238E27FC236}">
                <a16:creationId xmlns:a16="http://schemas.microsoft.com/office/drawing/2014/main" id="{9A9104C8-5C72-6D18-7F2E-FB6D44F693B3}"/>
              </a:ext>
            </a:extLst>
          </p:cNvPr>
          <p:cNvSpPr/>
          <p:nvPr/>
        </p:nvSpPr>
        <p:spPr>
          <a:xfrm>
            <a:off x="666764" y="4953586"/>
            <a:ext cx="784574" cy="877708"/>
          </a:xfrm>
          <a:prstGeom prst="ca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ylinder 45">
            <a:extLst>
              <a:ext uri="{FF2B5EF4-FFF2-40B4-BE49-F238E27FC236}">
                <a16:creationId xmlns:a16="http://schemas.microsoft.com/office/drawing/2014/main" id="{9F76BDAF-FFAD-1184-B7A9-567F42BFF50F}"/>
              </a:ext>
            </a:extLst>
          </p:cNvPr>
          <p:cNvSpPr/>
          <p:nvPr/>
        </p:nvSpPr>
        <p:spPr>
          <a:xfrm>
            <a:off x="661483" y="3696073"/>
            <a:ext cx="784574" cy="877708"/>
          </a:xfrm>
          <a:prstGeom prst="ca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onnector: Elbow 51">
            <a:extLst>
              <a:ext uri="{FF2B5EF4-FFF2-40B4-BE49-F238E27FC236}">
                <a16:creationId xmlns:a16="http://schemas.microsoft.com/office/drawing/2014/main" id="{650F9805-2556-E6EC-1722-A8BC0225878A}"/>
              </a:ext>
            </a:extLst>
          </p:cNvPr>
          <p:cNvCxnSpPr>
            <a:cxnSpLocks/>
            <a:stCxn id="46" idx="4"/>
            <a:endCxn id="24" idx="1"/>
          </p:cNvCxnSpPr>
          <p:nvPr/>
        </p:nvCxnSpPr>
        <p:spPr>
          <a:xfrm flipV="1">
            <a:off x="1446057" y="3577773"/>
            <a:ext cx="795659" cy="5571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DCB3987-F36D-6A26-D769-B0E035D3E4D3}"/>
              </a:ext>
            </a:extLst>
          </p:cNvPr>
          <p:cNvCxnSpPr>
            <a:cxnSpLocks/>
            <a:stCxn id="45" idx="4"/>
            <a:endCxn id="79" idx="1"/>
          </p:cNvCxnSpPr>
          <p:nvPr/>
        </p:nvCxnSpPr>
        <p:spPr>
          <a:xfrm>
            <a:off x="1451338" y="5392440"/>
            <a:ext cx="80167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Picture 60" descr="A blue logo with a black background&#10;&#10;Description automatically generated">
            <a:extLst>
              <a:ext uri="{FF2B5EF4-FFF2-40B4-BE49-F238E27FC236}">
                <a16:creationId xmlns:a16="http://schemas.microsoft.com/office/drawing/2014/main" id="{C8348058-C988-AD97-902F-C9DD3576C566}"/>
              </a:ext>
            </a:extLst>
          </p:cNvPr>
          <p:cNvPicPr>
            <a:picLocks noChangeAspect="1"/>
          </p:cNvPicPr>
          <p:nvPr/>
        </p:nvPicPr>
        <p:blipFill>
          <a:blip r:embed="rId16"/>
          <a:stretch>
            <a:fillRect/>
          </a:stretch>
        </p:blipFill>
        <p:spPr>
          <a:xfrm>
            <a:off x="4515889" y="2210051"/>
            <a:ext cx="1201597" cy="1203944"/>
          </a:xfrm>
          <a:prstGeom prst="rect">
            <a:avLst/>
          </a:prstGeom>
        </p:spPr>
      </p:pic>
      <p:pic>
        <p:nvPicPr>
          <p:cNvPr id="73" name="Picture 72" descr="A stack of orange squares&#10;&#10;Description automatically generated">
            <a:extLst>
              <a:ext uri="{FF2B5EF4-FFF2-40B4-BE49-F238E27FC236}">
                <a16:creationId xmlns:a16="http://schemas.microsoft.com/office/drawing/2014/main" id="{E25317E1-AD8C-9842-F70A-5BDB69A86EFD}"/>
              </a:ext>
            </a:extLst>
          </p:cNvPr>
          <p:cNvPicPr>
            <a:picLocks noChangeAspect="1"/>
          </p:cNvPicPr>
          <p:nvPr/>
        </p:nvPicPr>
        <p:blipFill>
          <a:blip r:embed="rId17"/>
          <a:stretch>
            <a:fillRect/>
          </a:stretch>
        </p:blipFill>
        <p:spPr>
          <a:xfrm>
            <a:off x="7030865" y="3553117"/>
            <a:ext cx="1204959" cy="1358976"/>
          </a:xfrm>
          <a:prstGeom prst="rect">
            <a:avLst/>
          </a:prstGeom>
        </p:spPr>
      </p:pic>
      <p:pic>
        <p:nvPicPr>
          <p:cNvPr id="79" name="Graphic 78">
            <a:extLst>
              <a:ext uri="{FF2B5EF4-FFF2-40B4-BE49-F238E27FC236}">
                <a16:creationId xmlns:a16="http://schemas.microsoft.com/office/drawing/2014/main" id="{DB69E81A-994D-81BC-49E4-FC72A0C9EFC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53012" y="4722136"/>
            <a:ext cx="1340607" cy="1340607"/>
          </a:xfrm>
          <a:prstGeom prst="rect">
            <a:avLst/>
          </a:prstGeom>
        </p:spPr>
      </p:pic>
      <p:cxnSp>
        <p:nvCxnSpPr>
          <p:cNvPr id="2" name="Connector: Elbow 1">
            <a:extLst>
              <a:ext uri="{FF2B5EF4-FFF2-40B4-BE49-F238E27FC236}">
                <a16:creationId xmlns:a16="http://schemas.microsoft.com/office/drawing/2014/main" id="{B28871F1-65CF-FC33-DD1A-D4478B1B4A8D}"/>
              </a:ext>
            </a:extLst>
          </p:cNvPr>
          <p:cNvCxnSpPr>
            <a:cxnSpLocks/>
            <a:endCxn id="61" idx="1"/>
          </p:cNvCxnSpPr>
          <p:nvPr/>
        </p:nvCxnSpPr>
        <p:spPr>
          <a:xfrm flipV="1">
            <a:off x="3696972" y="2812023"/>
            <a:ext cx="818917" cy="7366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18017641-4B37-AC85-0533-852F306FC368}"/>
              </a:ext>
            </a:extLst>
          </p:cNvPr>
          <p:cNvCxnSpPr>
            <a:cxnSpLocks/>
            <a:endCxn id="38" idx="1"/>
          </p:cNvCxnSpPr>
          <p:nvPr/>
        </p:nvCxnSpPr>
        <p:spPr>
          <a:xfrm>
            <a:off x="3640038" y="3512044"/>
            <a:ext cx="1035853" cy="752663"/>
          </a:xfrm>
          <a:prstGeom prst="bentConnector3">
            <a:avLst>
              <a:gd name="adj1" fmla="val 45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028E137-107B-77C3-63F6-CDD96933E5D2}"/>
              </a:ext>
            </a:extLst>
          </p:cNvPr>
          <p:cNvCxnSpPr>
            <a:cxnSpLocks/>
            <a:stCxn id="38" idx="3"/>
            <a:endCxn id="73" idx="1"/>
          </p:cNvCxnSpPr>
          <p:nvPr/>
        </p:nvCxnSpPr>
        <p:spPr>
          <a:xfrm flipV="1">
            <a:off x="5999076" y="4232605"/>
            <a:ext cx="1031789" cy="321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DC9F5A2-86B3-AB89-FD83-AF192C3FB5E9}"/>
              </a:ext>
            </a:extLst>
          </p:cNvPr>
          <p:cNvCxnSpPr>
            <a:cxnSpLocks/>
            <a:stCxn id="20" idx="3"/>
            <a:endCxn id="16" idx="1"/>
          </p:cNvCxnSpPr>
          <p:nvPr/>
        </p:nvCxnSpPr>
        <p:spPr>
          <a:xfrm flipV="1">
            <a:off x="5984815" y="2685577"/>
            <a:ext cx="953546" cy="3351724"/>
          </a:xfrm>
          <a:prstGeom prst="bentConnector3">
            <a:avLst>
              <a:gd name="adj1" fmla="val 55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B4F284F-F3CA-0329-A650-B1E123952143}"/>
              </a:ext>
            </a:extLst>
          </p:cNvPr>
          <p:cNvCxnSpPr>
            <a:cxnSpLocks/>
          </p:cNvCxnSpPr>
          <p:nvPr/>
        </p:nvCxnSpPr>
        <p:spPr>
          <a:xfrm flipV="1">
            <a:off x="7988086" y="5233928"/>
            <a:ext cx="1555292" cy="6603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E9DB1BB-02F7-A9BA-26F7-B67FA08D0301}"/>
              </a:ext>
            </a:extLst>
          </p:cNvPr>
          <p:cNvCxnSpPr>
            <a:cxnSpLocks/>
          </p:cNvCxnSpPr>
          <p:nvPr/>
        </p:nvCxnSpPr>
        <p:spPr>
          <a:xfrm>
            <a:off x="7755467" y="5894281"/>
            <a:ext cx="1710266" cy="616810"/>
          </a:xfrm>
          <a:prstGeom prst="bentConnector3">
            <a:avLst>
              <a:gd name="adj1" fmla="val 58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9617C2-FED5-3413-5A07-82F4F3E88A6A}"/>
              </a:ext>
            </a:extLst>
          </p:cNvPr>
          <p:cNvCxnSpPr>
            <a:cxnSpLocks/>
          </p:cNvCxnSpPr>
          <p:nvPr/>
        </p:nvCxnSpPr>
        <p:spPr>
          <a:xfrm>
            <a:off x="3593619" y="5284544"/>
            <a:ext cx="1082272" cy="7185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894FDBE-0F97-E2B6-72B0-E390C4EC8AC1}"/>
              </a:ext>
            </a:extLst>
          </p:cNvPr>
          <p:cNvCxnSpPr>
            <a:cxnSpLocks/>
          </p:cNvCxnSpPr>
          <p:nvPr/>
        </p:nvCxnSpPr>
        <p:spPr>
          <a:xfrm>
            <a:off x="1549594" y="2825726"/>
            <a:ext cx="605342" cy="7488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EE2A29E-506A-D933-D787-2581DEB239D0}"/>
              </a:ext>
            </a:extLst>
          </p:cNvPr>
          <p:cNvCxnSpPr>
            <a:cxnSpLocks/>
          </p:cNvCxnSpPr>
          <p:nvPr/>
        </p:nvCxnSpPr>
        <p:spPr>
          <a:xfrm>
            <a:off x="8160390" y="2549523"/>
            <a:ext cx="1496712" cy="3692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01DABE8-72D9-7409-095C-2E91638C1FBB}"/>
              </a:ext>
            </a:extLst>
          </p:cNvPr>
          <p:cNvCxnSpPr>
            <a:cxnSpLocks/>
          </p:cNvCxnSpPr>
          <p:nvPr/>
        </p:nvCxnSpPr>
        <p:spPr>
          <a:xfrm flipV="1">
            <a:off x="8283992" y="2933066"/>
            <a:ext cx="1334460" cy="1201861"/>
          </a:xfrm>
          <a:prstGeom prst="bentConnector3">
            <a:avLst>
              <a:gd name="adj1" fmla="val 474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16AE6635-2A31-C441-0FC5-6FB9DCAD8E83}"/>
              </a:ext>
            </a:extLst>
          </p:cNvPr>
          <p:cNvCxnSpPr>
            <a:cxnSpLocks/>
          </p:cNvCxnSpPr>
          <p:nvPr/>
        </p:nvCxnSpPr>
        <p:spPr>
          <a:xfrm flipV="1">
            <a:off x="5909885" y="5923738"/>
            <a:ext cx="957915" cy="104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5BFBCB5F-542C-0ADC-4305-C8EEE135439F}"/>
              </a:ext>
            </a:extLst>
          </p:cNvPr>
          <p:cNvCxnSpPr>
            <a:cxnSpLocks/>
            <a:stCxn id="61" idx="3"/>
            <a:endCxn id="16" idx="1"/>
          </p:cNvCxnSpPr>
          <p:nvPr/>
        </p:nvCxnSpPr>
        <p:spPr>
          <a:xfrm flipV="1">
            <a:off x="5717486" y="2685577"/>
            <a:ext cx="1220875" cy="1264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51B26E0-9386-F134-34A9-CE508858B0E6}"/>
              </a:ext>
            </a:extLst>
          </p:cNvPr>
          <p:cNvCxnSpPr>
            <a:cxnSpLocks/>
            <a:stCxn id="38" idx="3"/>
            <a:endCxn id="16" idx="1"/>
          </p:cNvCxnSpPr>
          <p:nvPr/>
        </p:nvCxnSpPr>
        <p:spPr>
          <a:xfrm flipV="1">
            <a:off x="5999076" y="2685577"/>
            <a:ext cx="939285" cy="15791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F8686FE-4E45-FCC8-E543-9D22BD430EB8}"/>
              </a:ext>
            </a:extLst>
          </p:cNvPr>
          <p:cNvCxnSpPr>
            <a:cxnSpLocks/>
          </p:cNvCxnSpPr>
          <p:nvPr/>
        </p:nvCxnSpPr>
        <p:spPr>
          <a:xfrm>
            <a:off x="8072130" y="2508685"/>
            <a:ext cx="1546322" cy="15192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A49A36A-7385-9A34-B778-537511F6B6EF}"/>
              </a:ext>
            </a:extLst>
          </p:cNvPr>
          <p:cNvCxnSpPr>
            <a:cxnSpLocks/>
            <a:stCxn id="73" idx="3"/>
            <a:endCxn id="65" idx="1"/>
          </p:cNvCxnSpPr>
          <p:nvPr/>
        </p:nvCxnSpPr>
        <p:spPr>
          <a:xfrm flipV="1">
            <a:off x="8235824" y="1503372"/>
            <a:ext cx="1520669" cy="27292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F43887E7-DA9A-1322-2BFA-52ED4F6C32AE}"/>
              </a:ext>
            </a:extLst>
          </p:cNvPr>
          <p:cNvCxnSpPr>
            <a:cxnSpLocks/>
            <a:stCxn id="61" idx="3"/>
            <a:endCxn id="65" idx="1"/>
          </p:cNvCxnSpPr>
          <p:nvPr/>
        </p:nvCxnSpPr>
        <p:spPr>
          <a:xfrm flipV="1">
            <a:off x="5717486" y="1503372"/>
            <a:ext cx="4039007" cy="13086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8A8C2F40-BC78-C453-2420-B32AF24483E9}"/>
              </a:ext>
            </a:extLst>
          </p:cNvPr>
          <p:cNvCxnSpPr>
            <a:cxnSpLocks/>
            <a:endCxn id="65" idx="1"/>
          </p:cNvCxnSpPr>
          <p:nvPr/>
        </p:nvCxnSpPr>
        <p:spPr>
          <a:xfrm flipV="1">
            <a:off x="8171521" y="1503372"/>
            <a:ext cx="1584972" cy="10014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EDBC8611-26C4-5257-0C92-AF31D53953B1}"/>
              </a:ext>
            </a:extLst>
          </p:cNvPr>
          <p:cNvCxnSpPr>
            <a:cxnSpLocks/>
            <a:stCxn id="46" idx="4"/>
            <a:endCxn id="79" idx="1"/>
          </p:cNvCxnSpPr>
          <p:nvPr/>
        </p:nvCxnSpPr>
        <p:spPr>
          <a:xfrm>
            <a:off x="1446057" y="4134927"/>
            <a:ext cx="806955" cy="12575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4CA5568-CC74-D1C5-35B2-87C79ED4143B}"/>
              </a:ext>
            </a:extLst>
          </p:cNvPr>
          <p:cNvSpPr/>
          <p:nvPr/>
        </p:nvSpPr>
        <p:spPr>
          <a:xfrm>
            <a:off x="9937214" y="6003068"/>
            <a:ext cx="2021629" cy="6168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9C46E8CB-71FD-EF94-88F4-F36E419F10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17843" y="3467765"/>
            <a:ext cx="948719" cy="948719"/>
          </a:xfrm>
          <a:prstGeom prst="rect">
            <a:avLst/>
          </a:prstGeom>
        </p:spPr>
      </p:pic>
      <p:pic>
        <p:nvPicPr>
          <p:cNvPr id="32" name="Graphic 31">
            <a:extLst>
              <a:ext uri="{FF2B5EF4-FFF2-40B4-BE49-F238E27FC236}">
                <a16:creationId xmlns:a16="http://schemas.microsoft.com/office/drawing/2014/main" id="{0824CFC3-B961-4960-A433-4E3D2ABCB06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42769" y="2293581"/>
            <a:ext cx="948719" cy="948719"/>
          </a:xfrm>
          <a:prstGeom prst="rect">
            <a:avLst/>
          </a:prstGeom>
        </p:spPr>
      </p:pic>
      <p:pic>
        <p:nvPicPr>
          <p:cNvPr id="36" name="Graphic 35">
            <a:extLst>
              <a:ext uri="{FF2B5EF4-FFF2-40B4-BE49-F238E27FC236}">
                <a16:creationId xmlns:a16="http://schemas.microsoft.com/office/drawing/2014/main" id="{8C2F7181-BADD-9E7B-27CB-8FD0BE700B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75592" y="4615091"/>
            <a:ext cx="1190970" cy="1190970"/>
          </a:xfrm>
          <a:prstGeom prst="rect">
            <a:avLst/>
          </a:prstGeom>
        </p:spPr>
      </p:pic>
      <p:pic>
        <p:nvPicPr>
          <p:cNvPr id="65" name="Picture 64" descr="A yellow and black rectangles&#10;&#10;Description automatically generated">
            <a:extLst>
              <a:ext uri="{FF2B5EF4-FFF2-40B4-BE49-F238E27FC236}">
                <a16:creationId xmlns:a16="http://schemas.microsoft.com/office/drawing/2014/main" id="{D66D510B-1A16-46FB-D67C-DE4342A7AA31}"/>
              </a:ext>
            </a:extLst>
          </p:cNvPr>
          <p:cNvPicPr>
            <a:picLocks noChangeAspect="1"/>
          </p:cNvPicPr>
          <p:nvPr/>
        </p:nvPicPr>
        <p:blipFill>
          <a:blip r:embed="rId26"/>
          <a:stretch>
            <a:fillRect/>
          </a:stretch>
        </p:blipFill>
        <p:spPr>
          <a:xfrm>
            <a:off x="9756493" y="886562"/>
            <a:ext cx="925215" cy="1233620"/>
          </a:xfrm>
          <a:prstGeom prst="rect">
            <a:avLst/>
          </a:prstGeom>
        </p:spPr>
      </p:pic>
      <p:pic>
        <p:nvPicPr>
          <p:cNvPr id="67" name="Graphic 66">
            <a:extLst>
              <a:ext uri="{FF2B5EF4-FFF2-40B4-BE49-F238E27FC236}">
                <a16:creationId xmlns:a16="http://schemas.microsoft.com/office/drawing/2014/main" id="{5868CF7E-DC14-3979-9328-85812C60FB0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01523" y="5667029"/>
            <a:ext cx="1190971" cy="1190971"/>
          </a:xfrm>
          <a:prstGeom prst="rect">
            <a:avLst/>
          </a:prstGeom>
        </p:spPr>
      </p:pic>
    </p:spTree>
    <p:extLst>
      <p:ext uri="{BB962C8B-B14F-4D97-AF65-F5344CB8AC3E}">
        <p14:creationId xmlns:p14="http://schemas.microsoft.com/office/powerpoint/2010/main" val="166093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0C039B7-E4A6-C3DB-7181-3615BEBDFB02}"/>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kern="1200">
                <a:solidFill>
                  <a:schemeClr val="tx1"/>
                </a:solidFill>
                <a:latin typeface="+mj-lt"/>
                <a:ea typeface="+mj-ea"/>
                <a:cs typeface="+mj-cs"/>
              </a:rPr>
              <a:t>Data Security In FAbric</a:t>
            </a:r>
          </a:p>
        </p:txBody>
      </p:sp>
      <p:sp>
        <p:nvSpPr>
          <p:cNvPr id="4" name="Content Placeholder 3">
            <a:extLst>
              <a:ext uri="{FF2B5EF4-FFF2-40B4-BE49-F238E27FC236}">
                <a16:creationId xmlns:a16="http://schemas.microsoft.com/office/drawing/2014/main" id="{2FF4ABAF-2F96-7C41-5930-4F4D7864C78A}"/>
              </a:ext>
            </a:extLst>
          </p:cNvPr>
          <p:cNvSpPr>
            <a:spLocks noGrp="1"/>
          </p:cNvSpPr>
          <p:nvPr>
            <p:ph sz="half" idx="14"/>
          </p:nvPr>
        </p:nvSpPr>
        <p:spPr>
          <a:xfrm>
            <a:off x="5232401" y="1721579"/>
            <a:ext cx="6140449" cy="3952648"/>
          </a:xfrm>
        </p:spPr>
        <p:txBody>
          <a:bodyPr vert="horz" lIns="91440" tIns="45720" rIns="91440" bIns="45720" rtlCol="0">
            <a:normAutofit/>
          </a:bodyPr>
          <a:lstStyle/>
          <a:p>
            <a:pPr indent="-228600" fontAlgn="ctr">
              <a:lnSpc>
                <a:spcPct val="90000"/>
              </a:lnSpc>
              <a:spcAft>
                <a:spcPts val="0"/>
              </a:spcAft>
              <a:buFont typeface="Arial" panose="020B0604020202020204" pitchFamily="34" charset="0"/>
              <a:buChar char="•"/>
            </a:pPr>
            <a:r>
              <a:rPr lang="en-US" sz="1500" b="1" i="0">
                <a:solidFill>
                  <a:schemeClr val="tx1">
                    <a:alpha val="80000"/>
                  </a:schemeClr>
                </a:solidFill>
                <a:effectLst/>
                <a:latin typeface="+mn-lt"/>
                <a:cs typeface="+mn-cs"/>
              </a:rPr>
              <a:t>Encryption</a:t>
            </a:r>
            <a:r>
              <a:rPr lang="en-US" sz="1500" b="0" i="0">
                <a:solidFill>
                  <a:schemeClr val="tx1">
                    <a:alpha val="80000"/>
                  </a:schemeClr>
                </a:solidFill>
                <a:effectLst/>
                <a:latin typeface="+mn-lt"/>
                <a:cs typeface="+mn-cs"/>
              </a:rPr>
              <a:t>: Data in OneLake is encrypted at rest by default using Microsoft-managed keys. Encryption is transparent and FIPS 140-2 compliant.  TDE exists, but without Customer-Managed Keys.</a:t>
            </a:r>
          </a:p>
          <a:p>
            <a:pPr indent="-228600" fontAlgn="ctr">
              <a:lnSpc>
                <a:spcPct val="90000"/>
              </a:lnSpc>
              <a:spcAft>
                <a:spcPts val="0"/>
              </a:spcAft>
              <a:buFont typeface="Arial" panose="020B0604020202020204" pitchFamily="34" charset="0"/>
              <a:buChar char="•"/>
            </a:pPr>
            <a:r>
              <a:rPr lang="en-US" sz="1500" b="1" i="0">
                <a:solidFill>
                  <a:schemeClr val="tx1">
                    <a:alpha val="80000"/>
                  </a:schemeClr>
                </a:solidFill>
                <a:effectLst/>
                <a:latin typeface="+mn-lt"/>
                <a:cs typeface="+mn-cs"/>
              </a:rPr>
              <a:t>Role-based access control (RBAC): </a:t>
            </a:r>
            <a:r>
              <a:rPr lang="en-US" sz="1500" b="0" i="0">
                <a:solidFill>
                  <a:schemeClr val="tx1">
                    <a:alpha val="80000"/>
                  </a:schemeClr>
                </a:solidFill>
                <a:effectLst/>
                <a:latin typeface="+mn-lt"/>
                <a:cs typeface="+mn-cs"/>
              </a:rPr>
              <a:t>You can define security roles that grant read access to specific folders within a Fabric item. You can then assign these roles to users or groups.  Fine-grained controlled don’t exist at this time and are quite broad.  No row-level security exists.  Column-level security requires complex work arounds.</a:t>
            </a:r>
          </a:p>
          <a:p>
            <a:pPr indent="-228600" fontAlgn="ctr">
              <a:lnSpc>
                <a:spcPct val="90000"/>
              </a:lnSpc>
              <a:spcAft>
                <a:spcPts val="0"/>
              </a:spcAft>
              <a:buFont typeface="Arial" panose="020B0604020202020204" pitchFamily="34" charset="0"/>
              <a:buChar char="•"/>
            </a:pPr>
            <a:r>
              <a:rPr lang="en-US" sz="1500" b="1" i="0">
                <a:solidFill>
                  <a:schemeClr val="tx1">
                    <a:alpha val="80000"/>
                  </a:schemeClr>
                </a:solidFill>
                <a:effectLst/>
                <a:latin typeface="+mn-lt"/>
                <a:cs typeface="+mn-cs"/>
              </a:rPr>
              <a:t>Auditing</a:t>
            </a:r>
            <a:r>
              <a:rPr lang="en-US" sz="1500" b="0" i="0">
                <a:solidFill>
                  <a:schemeClr val="tx1">
                    <a:alpha val="80000"/>
                  </a:schemeClr>
                </a:solidFill>
                <a:effectLst/>
                <a:latin typeface="+mn-lt"/>
                <a:cs typeface="+mn-cs"/>
              </a:rPr>
              <a:t>: Activity can be logged, but limited and nothing around what records have been accessed, etc. It’s not at the level to meet SOX or HIPAA requirements.</a:t>
            </a:r>
          </a:p>
          <a:p>
            <a:pPr indent="-228600" fontAlgn="ctr">
              <a:lnSpc>
                <a:spcPct val="90000"/>
              </a:lnSpc>
              <a:spcAft>
                <a:spcPts val="0"/>
              </a:spcAft>
              <a:buFont typeface="Arial" panose="020B0604020202020204" pitchFamily="34" charset="0"/>
              <a:buChar char="•"/>
            </a:pPr>
            <a:r>
              <a:rPr lang="en-US" sz="1500" b="1">
                <a:solidFill>
                  <a:schemeClr val="tx1">
                    <a:alpha val="80000"/>
                  </a:schemeClr>
                </a:solidFill>
                <a:latin typeface="+mn-lt"/>
                <a:cs typeface="+mn-cs"/>
              </a:rPr>
              <a:t>Networking:  </a:t>
            </a:r>
            <a:r>
              <a:rPr lang="en-US" sz="1500">
                <a:solidFill>
                  <a:schemeClr val="tx1">
                    <a:alpha val="80000"/>
                  </a:schemeClr>
                </a:solidFill>
                <a:latin typeface="+mn-lt"/>
                <a:cs typeface="+mn-cs"/>
              </a:rPr>
              <a:t>Understanding private endpoints are essential to ensure vulnerabilities at the network layer aren’t introduced. No DDoS protection at this time exists.</a:t>
            </a:r>
            <a:endParaRPr lang="en-US" sz="1500" b="0" i="0">
              <a:solidFill>
                <a:schemeClr val="tx1">
                  <a:alpha val="80000"/>
                </a:schemeClr>
              </a:solidFill>
              <a:effectLst/>
              <a:latin typeface="+mn-lt"/>
              <a:cs typeface="+mn-cs"/>
            </a:endParaRPr>
          </a:p>
        </p:txBody>
      </p:sp>
    </p:spTree>
    <p:extLst>
      <p:ext uri="{BB962C8B-B14F-4D97-AF65-F5344CB8AC3E}">
        <p14:creationId xmlns:p14="http://schemas.microsoft.com/office/powerpoint/2010/main" val="155236924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8A1F1-1331-D759-AECA-1677149E5058}"/>
              </a:ext>
            </a:extLst>
          </p:cNvPr>
          <p:cNvSpPr>
            <a:spLocks noGrp="1"/>
          </p:cNvSpPr>
          <p:nvPr>
            <p:ph type="title"/>
          </p:nvPr>
        </p:nvSpPr>
        <p:spPr>
          <a:xfrm>
            <a:off x="470053" y="135875"/>
            <a:ext cx="8548386" cy="1282459"/>
          </a:xfrm>
        </p:spPr>
        <p:txBody>
          <a:bodyPr>
            <a:normAutofit/>
          </a:bodyPr>
          <a:lstStyle/>
          <a:p>
            <a:r>
              <a:rPr lang="en-US" dirty="0"/>
              <a:t>RDBMS Security</a:t>
            </a:r>
          </a:p>
        </p:txBody>
      </p:sp>
      <p:sp>
        <p:nvSpPr>
          <p:cNvPr id="4" name="Content Placeholder 3">
            <a:extLst>
              <a:ext uri="{FF2B5EF4-FFF2-40B4-BE49-F238E27FC236}">
                <a16:creationId xmlns:a16="http://schemas.microsoft.com/office/drawing/2014/main" id="{E81FB44B-32D2-B4D3-0773-8BC9C099A633}"/>
              </a:ext>
            </a:extLst>
          </p:cNvPr>
          <p:cNvSpPr>
            <a:spLocks noGrp="1"/>
          </p:cNvSpPr>
          <p:nvPr>
            <p:ph idx="1"/>
          </p:nvPr>
        </p:nvSpPr>
        <p:spPr>
          <a:xfrm>
            <a:off x="495759" y="1266940"/>
            <a:ext cx="11226188" cy="4956812"/>
          </a:xfrm>
        </p:spPr>
        <p:txBody>
          <a:bodyPr>
            <a:noAutofit/>
          </a:bodyPr>
          <a:lstStyle/>
          <a:p>
            <a:pPr fontAlgn="ctr">
              <a:lnSpc>
                <a:spcPct val="120000"/>
              </a:lnSpc>
              <a:spcAft>
                <a:spcPts val="600"/>
              </a:spcAft>
            </a:pPr>
            <a:r>
              <a:rPr lang="en-US" sz="1800" b="1" i="0" dirty="0">
                <a:effectLst/>
                <a:latin typeface="Google Sans"/>
              </a:rPr>
              <a:t>Transparent Data Encryption (TDE</a:t>
            </a:r>
            <a:r>
              <a:rPr lang="en-US" sz="1800" b="0" i="0" dirty="0">
                <a:effectLst/>
                <a:latin typeface="Google Sans"/>
              </a:rPr>
              <a:t>): Encrypts data at rest in the database, making it difficult for attackers to read directly from storage.  This is available on top of host-level encryption or network encryption.</a:t>
            </a:r>
          </a:p>
          <a:p>
            <a:pPr fontAlgn="ctr">
              <a:lnSpc>
                <a:spcPct val="120000"/>
              </a:lnSpc>
              <a:spcAft>
                <a:spcPts val="600"/>
              </a:spcAft>
            </a:pPr>
            <a:r>
              <a:rPr lang="en-US" sz="1800" b="1" i="0" dirty="0">
                <a:effectLst/>
                <a:latin typeface="Google Sans"/>
              </a:rPr>
              <a:t>Data Redaction</a:t>
            </a:r>
            <a:r>
              <a:rPr lang="en-US" sz="1800" b="0" i="0" dirty="0">
                <a:effectLst/>
                <a:latin typeface="Google Sans"/>
              </a:rPr>
              <a:t>: Dynamically masks data as it's selected from the database, based on conditions like IP address, program used, or time of day. </a:t>
            </a:r>
          </a:p>
          <a:p>
            <a:pPr fontAlgn="ctr">
              <a:lnSpc>
                <a:spcPct val="120000"/>
              </a:lnSpc>
              <a:spcAft>
                <a:spcPts val="600"/>
              </a:spcAft>
            </a:pPr>
            <a:r>
              <a:rPr lang="en-US" sz="1800" b="1" i="0" dirty="0">
                <a:effectLst/>
                <a:latin typeface="Google Sans"/>
              </a:rPr>
              <a:t>Strong authentication</a:t>
            </a:r>
            <a:r>
              <a:rPr lang="en-US" sz="1800" b="0" i="0" dirty="0">
                <a:effectLst/>
                <a:latin typeface="Google Sans"/>
              </a:rPr>
              <a:t>: Helps protect against unauthorized access to the database. MFA and other authentication is secondary to this and included at the IaaS layer.</a:t>
            </a:r>
          </a:p>
          <a:p>
            <a:pPr fontAlgn="ctr">
              <a:lnSpc>
                <a:spcPct val="120000"/>
              </a:lnSpc>
              <a:spcAft>
                <a:spcPts val="600"/>
              </a:spcAft>
            </a:pPr>
            <a:r>
              <a:rPr lang="en-US" sz="1800" b="1" i="0" dirty="0">
                <a:effectLst/>
                <a:latin typeface="Google Sans"/>
              </a:rPr>
              <a:t>Network encryption and authentication</a:t>
            </a:r>
            <a:r>
              <a:rPr lang="en-US" sz="1800" b="0" i="0" dirty="0">
                <a:effectLst/>
                <a:latin typeface="Google Sans"/>
              </a:rPr>
              <a:t>: Integrates with network encryption and authentication solutions and additional to what is offered in Fabric, along with DDoS protection offered IaaS.</a:t>
            </a:r>
          </a:p>
          <a:p>
            <a:pPr fontAlgn="ctr">
              <a:lnSpc>
                <a:spcPct val="120000"/>
              </a:lnSpc>
              <a:spcAft>
                <a:spcPts val="600"/>
              </a:spcAft>
            </a:pPr>
            <a:r>
              <a:rPr lang="en-US" sz="1800" b="1" i="0" dirty="0">
                <a:effectLst/>
                <a:latin typeface="Google Sans"/>
              </a:rPr>
              <a:t>Key Vault</a:t>
            </a:r>
            <a:r>
              <a:rPr lang="en-US" sz="1800" b="0" i="0" dirty="0">
                <a:effectLst/>
                <a:latin typeface="Google Sans"/>
              </a:rPr>
              <a:t>: Manages encryption keys and secrets, including passwords, SSH keys, and Wallets. </a:t>
            </a:r>
          </a:p>
          <a:p>
            <a:pPr fontAlgn="ctr">
              <a:lnSpc>
                <a:spcPct val="120000"/>
              </a:lnSpc>
              <a:spcAft>
                <a:spcPts val="600"/>
              </a:spcAft>
            </a:pPr>
            <a:r>
              <a:rPr lang="en-US" sz="1800" b="1" dirty="0">
                <a:latin typeface="Google Sans"/>
              </a:rPr>
              <a:t>Role-Based Access</a:t>
            </a:r>
            <a:r>
              <a:rPr lang="en-US" sz="1800" dirty="0">
                <a:latin typeface="Google Sans"/>
              </a:rPr>
              <a:t>: down to the column and row level, not just the table or folder level.</a:t>
            </a:r>
          </a:p>
          <a:p>
            <a:pPr fontAlgn="ctr">
              <a:lnSpc>
                <a:spcPct val="120000"/>
              </a:lnSpc>
              <a:spcAft>
                <a:spcPts val="600"/>
              </a:spcAft>
            </a:pPr>
            <a:r>
              <a:rPr lang="en-US" sz="1800" b="1" i="0" dirty="0">
                <a:effectLst/>
                <a:latin typeface="Google Sans"/>
              </a:rPr>
              <a:t>Multi-level Configuration</a:t>
            </a:r>
            <a:r>
              <a:rPr lang="en-US" sz="1800" b="0" i="0" dirty="0">
                <a:effectLst/>
                <a:latin typeface="Google Sans"/>
              </a:rPr>
              <a:t>: Relational Systems have a logical and physical file level, meaning that the data requires a client to access the logical data, unlike text files.</a:t>
            </a:r>
          </a:p>
        </p:txBody>
      </p:sp>
      <p:sp>
        <p:nvSpPr>
          <p:cNvPr id="25" name="Freeform: Shape 24">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50931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84F7-0841-EA62-6367-299DAD16B186}"/>
              </a:ext>
            </a:extLst>
          </p:cNvPr>
          <p:cNvSpPr>
            <a:spLocks noGrp="1"/>
          </p:cNvSpPr>
          <p:nvPr>
            <p:ph type="title"/>
          </p:nvPr>
        </p:nvSpPr>
        <p:spPr/>
        <p:txBody>
          <a:bodyPr/>
          <a:lstStyle/>
          <a:p>
            <a:r>
              <a:rPr lang="en-US" dirty="0"/>
              <a:t>Why Not Just Use the Production Database? </a:t>
            </a:r>
          </a:p>
        </p:txBody>
      </p:sp>
      <p:sp>
        <p:nvSpPr>
          <p:cNvPr id="4" name="Content Placeholder 3">
            <a:extLst>
              <a:ext uri="{FF2B5EF4-FFF2-40B4-BE49-F238E27FC236}">
                <a16:creationId xmlns:a16="http://schemas.microsoft.com/office/drawing/2014/main" id="{88561CDE-2A14-9B72-343A-C825877A44ED}"/>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Already supporting transactional or legacy demands.</a:t>
            </a:r>
          </a:p>
          <a:p>
            <a:pPr marL="342900" indent="-342900">
              <a:buFont typeface="Arial" panose="020B0604020202020204" pitchFamily="34" charset="0"/>
              <a:buChar char="•"/>
            </a:pPr>
            <a:r>
              <a:rPr lang="en-US" sz="2000" dirty="0"/>
              <a:t>Scaling for analytics isn’t cost-effective.</a:t>
            </a:r>
          </a:p>
          <a:p>
            <a:pPr marL="342900" indent="-342900">
              <a:buFont typeface="Arial" panose="020B0604020202020204" pitchFamily="34" charset="0"/>
              <a:buChar char="•"/>
            </a:pPr>
            <a:r>
              <a:rPr lang="en-US" sz="2000" dirty="0"/>
              <a:t>Data loads can be time consuming.</a:t>
            </a:r>
          </a:p>
          <a:p>
            <a:pPr marL="342900" indent="-342900">
              <a:buFont typeface="Arial" panose="020B0604020202020204" pitchFamily="34" charset="0"/>
              <a:buChar char="•"/>
            </a:pPr>
            <a:r>
              <a:rPr lang="en-US" sz="2000" dirty="0"/>
              <a:t>Data in relational systems may need to be denormalized.</a:t>
            </a:r>
          </a:p>
          <a:p>
            <a:pPr marL="342900" indent="-342900">
              <a:buFont typeface="Arial" panose="020B0604020202020204" pitchFamily="34" charset="0"/>
              <a:buChar char="•"/>
            </a:pPr>
            <a:r>
              <a:rPr lang="en-US" sz="2000" dirty="0"/>
              <a:t>Storage and network latency.</a:t>
            </a:r>
          </a:p>
        </p:txBody>
      </p:sp>
      <p:sp>
        <p:nvSpPr>
          <p:cNvPr id="6" name="Cylinder 5">
            <a:extLst>
              <a:ext uri="{FF2B5EF4-FFF2-40B4-BE49-F238E27FC236}">
                <a16:creationId xmlns:a16="http://schemas.microsoft.com/office/drawing/2014/main" id="{6E498D2B-4466-D1EC-C8C3-821C6B6C810C}"/>
              </a:ext>
            </a:extLst>
          </p:cNvPr>
          <p:cNvSpPr/>
          <p:nvPr/>
        </p:nvSpPr>
        <p:spPr>
          <a:xfrm>
            <a:off x="3338754" y="4959125"/>
            <a:ext cx="1002440" cy="1217838"/>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 and blue logo&#10;&#10;Description automatically generated">
            <a:extLst>
              <a:ext uri="{FF2B5EF4-FFF2-40B4-BE49-F238E27FC236}">
                <a16:creationId xmlns:a16="http://schemas.microsoft.com/office/drawing/2014/main" id="{3871D0FD-CCC4-9FD0-A9B7-E4F3CF8AC6CD}"/>
              </a:ext>
            </a:extLst>
          </p:cNvPr>
          <p:cNvPicPr>
            <a:picLocks noChangeAspect="1"/>
          </p:cNvPicPr>
          <p:nvPr/>
        </p:nvPicPr>
        <p:blipFill>
          <a:blip r:embed="rId2"/>
          <a:stretch>
            <a:fillRect/>
          </a:stretch>
        </p:blipFill>
        <p:spPr>
          <a:xfrm>
            <a:off x="5933078" y="4952263"/>
            <a:ext cx="1217839" cy="1217839"/>
          </a:xfrm>
          <a:prstGeom prst="rect">
            <a:avLst/>
          </a:prstGeom>
        </p:spPr>
      </p:pic>
      <p:sp>
        <p:nvSpPr>
          <p:cNvPr id="8" name="Arrow: Left 7">
            <a:extLst>
              <a:ext uri="{FF2B5EF4-FFF2-40B4-BE49-F238E27FC236}">
                <a16:creationId xmlns:a16="http://schemas.microsoft.com/office/drawing/2014/main" id="{207B0119-87B0-B7A1-04FD-BB768A21D708}"/>
              </a:ext>
            </a:extLst>
          </p:cNvPr>
          <p:cNvSpPr/>
          <p:nvPr/>
        </p:nvSpPr>
        <p:spPr>
          <a:xfrm rot="10800000">
            <a:off x="4707151" y="5329752"/>
            <a:ext cx="859971" cy="462862"/>
          </a:xfrm>
          <a:prstGeom prst="left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991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D981-83BE-6C56-1590-04A3D69A8BB0}"/>
              </a:ext>
            </a:extLst>
          </p:cNvPr>
          <p:cNvSpPr>
            <a:spLocks noGrp="1"/>
          </p:cNvSpPr>
          <p:nvPr>
            <p:ph type="title"/>
          </p:nvPr>
        </p:nvSpPr>
        <p:spPr/>
        <p:txBody>
          <a:bodyPr/>
          <a:lstStyle/>
          <a:p>
            <a:r>
              <a:rPr lang="en-US" dirty="0"/>
              <a:t>Why Not just Use Mirroring?</a:t>
            </a:r>
          </a:p>
        </p:txBody>
      </p:sp>
      <p:sp>
        <p:nvSpPr>
          <p:cNvPr id="4" name="Content Placeholder 3">
            <a:extLst>
              <a:ext uri="{FF2B5EF4-FFF2-40B4-BE49-F238E27FC236}">
                <a16:creationId xmlns:a16="http://schemas.microsoft.com/office/drawing/2014/main" id="{E1E83D1E-8E90-9822-5450-998B4E0AC141}"/>
              </a:ext>
            </a:extLst>
          </p:cNvPr>
          <p:cNvSpPr>
            <a:spLocks noGrp="1"/>
          </p:cNvSpPr>
          <p:nvPr>
            <p:ph idx="1"/>
          </p:nvPr>
        </p:nvSpPr>
        <p:spPr/>
        <p:txBody>
          <a:bodyPr>
            <a:normAutofit fontScale="92500" lnSpcReduction="10000"/>
          </a:bodyPr>
          <a:lstStyle/>
          <a:p>
            <a:r>
              <a:rPr lang="en-US" sz="2400" b="1" i="0" u="none" strike="noStrike" dirty="0">
                <a:effectLst/>
                <a:latin typeface="-apple-system"/>
              </a:rPr>
              <a:t>Azure data mirroring</a:t>
            </a:r>
            <a:r>
              <a:rPr lang="en-US" sz="2400" b="0" i="0" u="none" strike="noStrike" dirty="0">
                <a:effectLst/>
                <a:latin typeface="-apple-system"/>
              </a:rPr>
              <a:t> is a low-latency replication of your data into Azure Cosmos DB</a:t>
            </a:r>
            <a:r>
              <a:rPr lang="en-US" sz="2400" b="0" i="0" dirty="0">
                <a:effectLst/>
                <a:latin typeface="-apple-system"/>
              </a:rPr>
              <a:t>. </a:t>
            </a:r>
          </a:p>
          <a:p>
            <a:r>
              <a:rPr lang="en-US" sz="2400" b="0" i="0" u="none" strike="noStrike" dirty="0">
                <a:effectLst/>
                <a:latin typeface="-apple-system"/>
              </a:rPr>
              <a:t>It creates a continuous and incremental copy of your data, without affecting your transactional workloads on the source database or container</a:t>
            </a:r>
            <a:r>
              <a:rPr lang="en-US" sz="2400" b="0" i="0" dirty="0">
                <a:effectLst/>
                <a:latin typeface="-apple-system"/>
              </a:rPr>
              <a:t>.</a:t>
            </a:r>
          </a:p>
          <a:p>
            <a:r>
              <a:rPr lang="en-US" sz="2400" dirty="0" err="1">
                <a:latin typeface="-apple-system"/>
              </a:rPr>
              <a:t>CosmosDB</a:t>
            </a:r>
            <a:r>
              <a:rPr lang="en-US" sz="2400" dirty="0">
                <a:latin typeface="-apple-system"/>
              </a:rPr>
              <a:t> has RBAC, but the granularity of control is very limited-  much too limited for sensitive data.</a:t>
            </a:r>
          </a:p>
          <a:p>
            <a:r>
              <a:rPr lang="en-US" sz="2400" dirty="0">
                <a:latin typeface="-apple-system"/>
              </a:rPr>
              <a:t>It uses two keys for access to the database.  As these provide full access, if they are compromised, they can expose the entire database.  Frequent key rotation is a requirement.</a:t>
            </a:r>
          </a:p>
          <a:p>
            <a:r>
              <a:rPr lang="en-US" sz="2400" dirty="0">
                <a:latin typeface="-apple-system"/>
              </a:rPr>
              <a:t>It only uses basic encryption and lacks DDoS protection natively.</a:t>
            </a:r>
          </a:p>
        </p:txBody>
      </p:sp>
    </p:spTree>
    <p:extLst>
      <p:ext uri="{BB962C8B-B14F-4D97-AF65-F5344CB8AC3E}">
        <p14:creationId xmlns:p14="http://schemas.microsoft.com/office/powerpoint/2010/main" val="373337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31AD-2DE0-772F-9D4D-D25B925C0DF4}"/>
              </a:ext>
            </a:extLst>
          </p:cNvPr>
          <p:cNvSpPr>
            <a:spLocks noGrp="1"/>
          </p:cNvSpPr>
          <p:nvPr>
            <p:ph type="title"/>
          </p:nvPr>
        </p:nvSpPr>
        <p:spPr/>
        <p:txBody>
          <a:bodyPr/>
          <a:lstStyle/>
          <a:p>
            <a:r>
              <a:rPr lang="en-US" dirty="0">
                <a:solidFill>
                  <a:schemeClr val="accent1"/>
                </a:solidFill>
              </a:rPr>
              <a:t>What do I do</a:t>
            </a:r>
          </a:p>
        </p:txBody>
      </p:sp>
      <p:sp>
        <p:nvSpPr>
          <p:cNvPr id="3" name="Content Placeholder 2">
            <a:extLst>
              <a:ext uri="{FF2B5EF4-FFF2-40B4-BE49-F238E27FC236}">
                <a16:creationId xmlns:a16="http://schemas.microsoft.com/office/drawing/2014/main" id="{32ADC1C9-A40E-B8B3-914E-1575FA154D8D}"/>
              </a:ext>
            </a:extLst>
          </p:cNvPr>
          <p:cNvSpPr>
            <a:spLocks noGrp="1"/>
          </p:cNvSpPr>
          <p:nvPr>
            <p:ph sz="half" idx="1"/>
          </p:nvPr>
        </p:nvSpPr>
        <p:spPr>
          <a:xfrm>
            <a:off x="6278995" y="2006910"/>
            <a:ext cx="4184035" cy="3880772"/>
          </a:xfrm>
        </p:spPr>
        <p:txBody>
          <a:bodyPr>
            <a:normAutofit fontScale="77500" lnSpcReduction="20000"/>
          </a:bodyPr>
          <a:lstStyle/>
          <a:p>
            <a:r>
              <a:rPr lang="en-US" dirty="0"/>
              <a:t>I build technical “Legos”</a:t>
            </a:r>
          </a:p>
          <a:p>
            <a:pPr lvl="1"/>
            <a:r>
              <a:rPr lang="en-US" dirty="0"/>
              <a:t>I architect how technology works together.</a:t>
            </a:r>
          </a:p>
          <a:p>
            <a:pPr lvl="1"/>
            <a:r>
              <a:rPr lang="en-US" dirty="0"/>
              <a:t>I build products/features that fill in holes between products that exist today</a:t>
            </a:r>
          </a:p>
          <a:p>
            <a:pPr lvl="1"/>
            <a:r>
              <a:rPr lang="en-US" dirty="0"/>
              <a:t>I solve problems.</a:t>
            </a:r>
          </a:p>
        </p:txBody>
      </p:sp>
      <p:sp>
        <p:nvSpPr>
          <p:cNvPr id="4" name="Content Placeholder 3">
            <a:extLst>
              <a:ext uri="{FF2B5EF4-FFF2-40B4-BE49-F238E27FC236}">
                <a16:creationId xmlns:a16="http://schemas.microsoft.com/office/drawing/2014/main" id="{CDCC5450-6AF6-BCAD-764C-C24AD138327F}"/>
              </a:ext>
            </a:extLst>
          </p:cNvPr>
          <p:cNvSpPr>
            <a:spLocks noGrp="1"/>
          </p:cNvSpPr>
          <p:nvPr>
            <p:ph sz="half" idx="2"/>
          </p:nvPr>
        </p:nvSpPr>
        <p:spPr>
          <a:xfrm>
            <a:off x="879120" y="2006909"/>
            <a:ext cx="4184034" cy="3880773"/>
          </a:xfrm>
        </p:spPr>
        <p:txBody>
          <a:bodyPr>
            <a:normAutofit fontScale="77500" lnSpcReduction="20000"/>
          </a:bodyPr>
          <a:lstStyle/>
          <a:p>
            <a:r>
              <a:rPr lang="en-US" dirty="0"/>
              <a:t>I’m and advocate and engineer at Redgate, plus contract with other companies as a developer and engineer.</a:t>
            </a:r>
          </a:p>
        </p:txBody>
      </p:sp>
      <p:sp>
        <p:nvSpPr>
          <p:cNvPr id="5" name="Slide Number Placeholder 4">
            <a:extLst>
              <a:ext uri="{FF2B5EF4-FFF2-40B4-BE49-F238E27FC236}">
                <a16:creationId xmlns:a16="http://schemas.microsoft.com/office/drawing/2014/main" id="{314842E9-45AE-2EE8-5EA0-394024C4143D}"/>
              </a:ext>
            </a:extLst>
          </p:cNvPr>
          <p:cNvSpPr>
            <a:spLocks noGrp="1"/>
          </p:cNvSpPr>
          <p:nvPr>
            <p:ph type="sldNum" sz="quarter" idx="12"/>
          </p:nvPr>
        </p:nvSpPr>
        <p:spPr/>
        <p:txBody>
          <a:bodyPr/>
          <a:lstStyle/>
          <a:p>
            <a:fld id="{A228F2F4-1935-4049-865C-76A959A3855A}" type="slidenum">
              <a:rPr lang="en-US" smtClean="0"/>
              <a:t>3</a:t>
            </a:fld>
            <a:endParaRPr lang="en-US" dirty="0"/>
          </a:p>
        </p:txBody>
      </p:sp>
    </p:spTree>
    <p:extLst>
      <p:ext uri="{BB962C8B-B14F-4D97-AF65-F5344CB8AC3E}">
        <p14:creationId xmlns:p14="http://schemas.microsoft.com/office/powerpoint/2010/main" val="1937549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Understanding Clones and Snapshots</a:t>
            </a:r>
          </a:p>
        </p:txBody>
      </p:sp>
      <p:sp>
        <p:nvSpPr>
          <p:cNvPr id="5" name="Rectangle 2">
            <a:extLst>
              <a:ext uri="{FF2B5EF4-FFF2-40B4-BE49-F238E27FC236}">
                <a16:creationId xmlns:a16="http://schemas.microsoft.com/office/drawing/2014/main" id="{597AB57D-8236-86AB-493D-2E72F7DC6CB2}"/>
              </a:ext>
            </a:extLst>
          </p:cNvPr>
          <p:cNvSpPr>
            <a:spLocks noGrp="1" noChangeArrowheads="1"/>
          </p:cNvSpPr>
          <p:nvPr>
            <p:ph idx="1"/>
          </p:nvPr>
        </p:nvSpPr>
        <p:spPr bwMode="auto">
          <a:xfrm>
            <a:off x="838200" y="1618405"/>
            <a:ext cx="10515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2">
                    <a:lumMod val="25000"/>
                  </a:schemeClr>
                </a:solidFill>
                <a:effectLst/>
                <a:latin typeface="Arial" panose="020B0604020202020204" pitchFamily="34" charset="0"/>
              </a:rPr>
              <a:t>Snapshot in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2">
                    <a:lumMod val="25000"/>
                  </a:schemeClr>
                </a:solidFill>
                <a:effectLst/>
                <a:latin typeface="Arial" panose="020B0604020202020204" pitchFamily="34" charset="0"/>
              </a:rPr>
              <a:t>Can be thi</a:t>
            </a:r>
            <a:r>
              <a:rPr lang="en-US" altLang="en-US" sz="3600" dirty="0">
                <a:solidFill>
                  <a:schemeClr val="bg2">
                    <a:lumMod val="25000"/>
                  </a:schemeClr>
                </a:solidFill>
                <a:latin typeface="Arial" panose="020B0604020202020204" pitchFamily="34" charset="0"/>
              </a:rPr>
              <a:t>ck or thin- what does that mean?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2">
                    <a:lumMod val="25000"/>
                  </a:schemeClr>
                </a:solidFill>
                <a:effectLst/>
                <a:latin typeface="Arial" panose="020B0604020202020204" pitchFamily="34" charset="0"/>
              </a:rPr>
              <a:t>Instantaneous.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dirty="0">
                <a:solidFill>
                  <a:schemeClr val="bg2">
                    <a:lumMod val="25000"/>
                  </a:schemeClr>
                </a:solidFill>
                <a:latin typeface="Arial" panose="020B0604020202020204" pitchFamily="34" charset="0"/>
              </a:rPr>
              <a:t>Can be application consistent or storage consistent.</a:t>
            </a:r>
            <a:endParaRPr kumimoji="0" lang="en-US" altLang="en-US" sz="3600" b="0" i="0" u="none" strike="noStrike" cap="none" normalizeH="0" baseline="0" dirty="0">
              <a:ln>
                <a:noFill/>
              </a:ln>
              <a:solidFill>
                <a:schemeClr val="bg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Flowchart: Magnetic Disk 1">
            <a:extLst>
              <a:ext uri="{FF2B5EF4-FFF2-40B4-BE49-F238E27FC236}">
                <a16:creationId xmlns:a16="http://schemas.microsoft.com/office/drawing/2014/main" id="{DE55BB87-1908-0FF9-D8D8-E9807525ED1F}"/>
              </a:ext>
            </a:extLst>
          </p:cNvPr>
          <p:cNvSpPr/>
          <p:nvPr/>
        </p:nvSpPr>
        <p:spPr>
          <a:xfrm>
            <a:off x="2718955" y="5239039"/>
            <a:ext cx="976745" cy="1253836"/>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amera with solid fill">
            <a:extLst>
              <a:ext uri="{FF2B5EF4-FFF2-40B4-BE49-F238E27FC236}">
                <a16:creationId xmlns:a16="http://schemas.microsoft.com/office/drawing/2014/main" id="{420217A6-F9B8-668E-BE6E-CFCD5B8270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7319" y="5313754"/>
            <a:ext cx="1104405" cy="1104405"/>
          </a:xfrm>
          <a:prstGeom prst="rect">
            <a:avLst/>
          </a:prstGeom>
        </p:spPr>
      </p:pic>
      <p:sp>
        <p:nvSpPr>
          <p:cNvPr id="8" name="Flowchart: Magnetic Disk 7">
            <a:extLst>
              <a:ext uri="{FF2B5EF4-FFF2-40B4-BE49-F238E27FC236}">
                <a16:creationId xmlns:a16="http://schemas.microsoft.com/office/drawing/2014/main" id="{2D604FE6-4E06-8B1C-7B84-495B4116B00D}"/>
              </a:ext>
            </a:extLst>
          </p:cNvPr>
          <p:cNvSpPr/>
          <p:nvPr/>
        </p:nvSpPr>
        <p:spPr>
          <a:xfrm>
            <a:off x="7428144" y="5138098"/>
            <a:ext cx="976745" cy="1354777"/>
          </a:xfrm>
          <a:prstGeom prst="flowChartMagneticDisk">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F06C5C75-56B4-22B3-4940-C2280A2FAA95}"/>
              </a:ext>
            </a:extLst>
          </p:cNvPr>
          <p:cNvSpPr/>
          <p:nvPr/>
        </p:nvSpPr>
        <p:spPr>
          <a:xfrm rot="10800000">
            <a:off x="4081249" y="5736070"/>
            <a:ext cx="561109" cy="259773"/>
          </a:xfrm>
          <a:prstGeom prst="leftArrow">
            <a:avLst/>
          </a:prstGeom>
          <a:solidFill>
            <a:srgbClr val="FF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4F1419D6-9D63-1AD4-2803-601EDF7F3384}"/>
              </a:ext>
            </a:extLst>
          </p:cNvPr>
          <p:cNvSpPr/>
          <p:nvPr/>
        </p:nvSpPr>
        <p:spPr>
          <a:xfrm rot="10800000">
            <a:off x="6392033" y="5726745"/>
            <a:ext cx="561109" cy="259773"/>
          </a:xfrm>
          <a:prstGeom prst="leftArrow">
            <a:avLst/>
          </a:prstGeom>
          <a:solidFill>
            <a:srgbClr val="FF0000"/>
          </a:solidFill>
          <a:ln>
            <a:solidFill>
              <a:srgbClr val="CC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916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DB541-0731-00AE-5D21-82548046DCE4}"/>
              </a:ext>
            </a:extLst>
          </p:cNvPr>
          <p:cNvSpPr>
            <a:spLocks noGrp="1"/>
          </p:cNvSpPr>
          <p:nvPr>
            <p:ph type="title"/>
          </p:nvPr>
        </p:nvSpPr>
        <p:spPr/>
        <p:txBody>
          <a:bodyPr>
            <a:normAutofit/>
          </a:bodyPr>
          <a:lstStyle/>
          <a:p>
            <a:r>
              <a:rPr lang="en-US" dirty="0"/>
              <a:t>Why Use Clones or Snapshots for Fabric?</a:t>
            </a:r>
          </a:p>
        </p:txBody>
      </p:sp>
      <p:sp>
        <p:nvSpPr>
          <p:cNvPr id="6" name="Table Placeholder 5">
            <a:extLst>
              <a:ext uri="{FF2B5EF4-FFF2-40B4-BE49-F238E27FC236}">
                <a16:creationId xmlns:a16="http://schemas.microsoft.com/office/drawing/2014/main" id="{84F3804D-86D4-3508-8AA5-A353ED7CF81D}"/>
              </a:ext>
            </a:extLst>
          </p:cNvPr>
          <p:cNvSpPr>
            <a:spLocks noGrp="1"/>
          </p:cNvSpPr>
          <p:nvPr>
            <p:ph idx="1"/>
          </p:nvPr>
        </p:nvSpPr>
        <p:spPr/>
        <p:txBody>
          <a:bodyPr/>
          <a:lstStyle/>
          <a:p>
            <a:r>
              <a:rPr lang="en-US" dirty="0"/>
              <a:t>Data security policies</a:t>
            </a:r>
          </a:p>
          <a:p>
            <a:r>
              <a:rPr lang="en-US" dirty="0"/>
              <a:t>Data timeliness </a:t>
            </a:r>
          </a:p>
          <a:p>
            <a:r>
              <a:rPr lang="en-US" dirty="0"/>
              <a:t>Data sprawl</a:t>
            </a:r>
          </a:p>
          <a:p>
            <a:r>
              <a:rPr lang="en-US" dirty="0"/>
              <a:t>Data access control</a:t>
            </a:r>
          </a:p>
        </p:txBody>
      </p:sp>
      <p:sp>
        <p:nvSpPr>
          <p:cNvPr id="7" name="Cylinder 6">
            <a:extLst>
              <a:ext uri="{FF2B5EF4-FFF2-40B4-BE49-F238E27FC236}">
                <a16:creationId xmlns:a16="http://schemas.microsoft.com/office/drawing/2014/main" id="{B99DA17C-BD17-C142-3B38-618771F552BC}"/>
              </a:ext>
            </a:extLst>
          </p:cNvPr>
          <p:cNvSpPr/>
          <p:nvPr/>
        </p:nvSpPr>
        <p:spPr>
          <a:xfrm>
            <a:off x="906716" y="5271247"/>
            <a:ext cx="1014292" cy="95282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41A0865B-30BF-24B8-5AF1-CA4B0EEC2A38}"/>
              </a:ext>
            </a:extLst>
          </p:cNvPr>
          <p:cNvSpPr/>
          <p:nvPr/>
        </p:nvSpPr>
        <p:spPr>
          <a:xfrm>
            <a:off x="5321666" y="5279237"/>
            <a:ext cx="1014292" cy="95282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11" name="Picture 10" descr="A green and blue logo&#10;&#10;Description automatically generated">
            <a:extLst>
              <a:ext uri="{FF2B5EF4-FFF2-40B4-BE49-F238E27FC236}">
                <a16:creationId xmlns:a16="http://schemas.microsoft.com/office/drawing/2014/main" id="{BE067D9B-C831-D7A8-83B9-ABDA5E579C1A}"/>
              </a:ext>
            </a:extLst>
          </p:cNvPr>
          <p:cNvPicPr>
            <a:picLocks noChangeAspect="1"/>
          </p:cNvPicPr>
          <p:nvPr/>
        </p:nvPicPr>
        <p:blipFill>
          <a:blip r:embed="rId2"/>
          <a:stretch>
            <a:fillRect/>
          </a:stretch>
        </p:blipFill>
        <p:spPr>
          <a:xfrm>
            <a:off x="8366880" y="5285690"/>
            <a:ext cx="946367" cy="946367"/>
          </a:xfrm>
          <a:prstGeom prst="rect">
            <a:avLst/>
          </a:prstGeom>
        </p:spPr>
      </p:pic>
      <p:sp>
        <p:nvSpPr>
          <p:cNvPr id="12" name="Arrow: Left 11">
            <a:extLst>
              <a:ext uri="{FF2B5EF4-FFF2-40B4-BE49-F238E27FC236}">
                <a16:creationId xmlns:a16="http://schemas.microsoft.com/office/drawing/2014/main" id="{BBD12149-9E48-BBC4-0153-1B8FEC7A4820}"/>
              </a:ext>
            </a:extLst>
          </p:cNvPr>
          <p:cNvSpPr/>
          <p:nvPr/>
        </p:nvSpPr>
        <p:spPr>
          <a:xfrm rot="10800000">
            <a:off x="2409660" y="5563241"/>
            <a:ext cx="1014291" cy="532758"/>
          </a:xfrm>
          <a:prstGeom prst="leftArrow">
            <a:avLst/>
          </a:prstGeom>
          <a:solidFill>
            <a:srgbClr val="FF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3" name="Arrow: Left 12">
            <a:extLst>
              <a:ext uri="{FF2B5EF4-FFF2-40B4-BE49-F238E27FC236}">
                <a16:creationId xmlns:a16="http://schemas.microsoft.com/office/drawing/2014/main" id="{39C51E1E-1EE5-09F8-4440-35CD636A1BB8}"/>
              </a:ext>
            </a:extLst>
          </p:cNvPr>
          <p:cNvSpPr/>
          <p:nvPr/>
        </p:nvSpPr>
        <p:spPr>
          <a:xfrm rot="10800000">
            <a:off x="6897022" y="5563240"/>
            <a:ext cx="1027622" cy="532758"/>
          </a:xfrm>
          <a:prstGeom prst="leftArrow">
            <a:avLst/>
          </a:prstGeom>
          <a:solidFill>
            <a:srgbClr val="FF0000"/>
          </a:solidFill>
          <a:ln>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Graphic 15" descr="Camera with solid fill">
            <a:extLst>
              <a:ext uri="{FF2B5EF4-FFF2-40B4-BE49-F238E27FC236}">
                <a16:creationId xmlns:a16="http://schemas.microsoft.com/office/drawing/2014/main" id="{BB42EFA5-31D8-76FA-FC6B-B0C1C0A82E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4483" y="5279237"/>
            <a:ext cx="914400" cy="914400"/>
          </a:xfrm>
          <a:prstGeom prst="rect">
            <a:avLst/>
          </a:prstGeom>
        </p:spPr>
      </p:pic>
      <p:grpSp>
        <p:nvGrpSpPr>
          <p:cNvPr id="19" name="Group 18">
            <a:extLst>
              <a:ext uri="{FF2B5EF4-FFF2-40B4-BE49-F238E27FC236}">
                <a16:creationId xmlns:a16="http://schemas.microsoft.com/office/drawing/2014/main" id="{96794AF5-0F38-763C-AD86-6B70722B1E01}"/>
              </a:ext>
            </a:extLst>
          </p:cNvPr>
          <p:cNvGrpSpPr/>
          <p:nvPr/>
        </p:nvGrpSpPr>
        <p:grpSpPr>
          <a:xfrm>
            <a:off x="4350366" y="5169436"/>
            <a:ext cx="1144921" cy="1323439"/>
            <a:chOff x="6746582" y="3781986"/>
            <a:chExt cx="1144921" cy="1323439"/>
          </a:xfrm>
        </p:grpSpPr>
        <p:sp>
          <p:nvSpPr>
            <p:cNvPr id="17" name="Flowchart: Multidocument 16">
              <a:extLst>
                <a:ext uri="{FF2B5EF4-FFF2-40B4-BE49-F238E27FC236}">
                  <a16:creationId xmlns:a16="http://schemas.microsoft.com/office/drawing/2014/main" id="{8176B59E-AC15-0334-F6D4-5A2583BCCBCA}"/>
                </a:ext>
              </a:extLst>
            </p:cNvPr>
            <p:cNvSpPr/>
            <p:nvPr/>
          </p:nvSpPr>
          <p:spPr>
            <a:xfrm>
              <a:off x="6746582" y="4034118"/>
              <a:ext cx="1144921" cy="89903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A134BA-FC65-7D93-D4E8-ED2DB0A531D5}"/>
                </a:ext>
              </a:extLst>
            </p:cNvPr>
            <p:cNvSpPr/>
            <p:nvPr/>
          </p:nvSpPr>
          <p:spPr>
            <a:xfrm>
              <a:off x="6862827" y="3781986"/>
              <a:ext cx="912430" cy="1323439"/>
            </a:xfrm>
            <a:prstGeom prst="rect">
              <a:avLst/>
            </a:prstGeom>
            <a:noFill/>
          </p:spPr>
          <p:txBody>
            <a:bodyPr wrap="none" lIns="91440" tIns="45720" rIns="91440" bIns="45720">
              <a:spAutoFit/>
            </a:bodyPr>
            <a:lstStyle/>
            <a:p>
              <a:pPr algn="ctr"/>
              <a:r>
                <a:rPr lang="en-US" sz="8000" b="1" cap="none" spc="50" dirty="0">
                  <a:ln w="9525" cmpd="sng">
                    <a:solidFill>
                      <a:schemeClr val="accent1"/>
                    </a:solidFill>
                    <a:prstDash val="solid"/>
                  </a:ln>
                  <a:solidFill>
                    <a:srgbClr val="70AD47">
                      <a:tint val="1000"/>
                    </a:srgbClr>
                  </a:solidFill>
                  <a:effectLst>
                    <a:glow rad="38100">
                      <a:schemeClr val="accent1">
                        <a:alpha val="40000"/>
                      </a:schemeClr>
                    </a:glow>
                  </a:effectLst>
                </a:rPr>
                <a:t>X</a:t>
              </a:r>
            </a:p>
          </p:txBody>
        </p:sp>
      </p:grpSp>
    </p:spTree>
    <p:extLst>
      <p:ext uri="{BB962C8B-B14F-4D97-AF65-F5344CB8AC3E}">
        <p14:creationId xmlns:p14="http://schemas.microsoft.com/office/powerpoint/2010/main" val="360349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anim calcmode="lin" valueType="num">
                                      <p:cBhvr>
                                        <p:cTn id="13" dur="2000" fill="hold"/>
                                        <p:tgtEl>
                                          <p:spTgt spid="16"/>
                                        </p:tgtEl>
                                        <p:attrNameLst>
                                          <p:attrName>ppt_w</p:attrName>
                                        </p:attrNameLst>
                                      </p:cBhvr>
                                      <p:tavLst>
                                        <p:tav tm="0" fmla="#ppt_w*sin(2.5*pi*$)">
                                          <p:val>
                                            <p:fltVal val="0"/>
                                          </p:val>
                                        </p:tav>
                                        <p:tav tm="100000">
                                          <p:val>
                                            <p:fltVal val="1"/>
                                          </p:val>
                                        </p:tav>
                                      </p:tavLst>
                                    </p:anim>
                                    <p:anim calcmode="lin" valueType="num">
                                      <p:cBhvr>
                                        <p:cTn id="1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B05-A878-FBC5-97AC-BCEFB10706A0}"/>
              </a:ext>
            </a:extLst>
          </p:cNvPr>
          <p:cNvSpPr>
            <a:spLocks noGrp="1"/>
          </p:cNvSpPr>
          <p:nvPr>
            <p:ph type="title"/>
          </p:nvPr>
        </p:nvSpPr>
        <p:spPr/>
        <p:txBody>
          <a:bodyPr/>
          <a:lstStyle/>
          <a:p>
            <a:r>
              <a:rPr lang="en-US" dirty="0"/>
              <a:t>What Is Snapshot Replication</a:t>
            </a:r>
          </a:p>
        </p:txBody>
      </p:sp>
      <p:sp>
        <p:nvSpPr>
          <p:cNvPr id="4" name="Content Placeholder 3">
            <a:extLst>
              <a:ext uri="{FF2B5EF4-FFF2-40B4-BE49-F238E27FC236}">
                <a16:creationId xmlns:a16="http://schemas.microsoft.com/office/drawing/2014/main" id="{E51C3E61-E999-6352-B322-B2E9062E5300}"/>
              </a:ext>
            </a:extLst>
          </p:cNvPr>
          <p:cNvSpPr>
            <a:spLocks noGrp="1"/>
          </p:cNvSpPr>
          <p:nvPr>
            <p:ph sz="half" idx="1"/>
          </p:nvPr>
        </p:nvSpPr>
        <p:spPr/>
        <p:txBody>
          <a:bodyPr>
            <a:normAutofit fontScale="62500" lnSpcReduction="20000"/>
          </a:bodyPr>
          <a:lstStyle/>
          <a:p>
            <a:r>
              <a:rPr lang="en-US" dirty="0"/>
              <a:t>Physical copy of data from storage or native database solution.</a:t>
            </a:r>
          </a:p>
          <a:p>
            <a:r>
              <a:rPr lang="en-US" dirty="0"/>
              <a:t>Ensures workload is using resources outside of production system.</a:t>
            </a:r>
          </a:p>
          <a:p>
            <a:r>
              <a:rPr lang="en-US" dirty="0"/>
              <a:t>Requires refresh or resync of data on regular interval.</a:t>
            </a:r>
          </a:p>
          <a:p>
            <a:endParaRPr lang="en-US" dirty="0"/>
          </a:p>
        </p:txBody>
      </p:sp>
      <p:sp>
        <p:nvSpPr>
          <p:cNvPr id="5" name="Content Placeholder 4">
            <a:extLst>
              <a:ext uri="{FF2B5EF4-FFF2-40B4-BE49-F238E27FC236}">
                <a16:creationId xmlns:a16="http://schemas.microsoft.com/office/drawing/2014/main" id="{C7078867-4DA2-08B5-2E16-5F14AA0A0E73}"/>
              </a:ext>
            </a:extLst>
          </p:cNvPr>
          <p:cNvSpPr>
            <a:spLocks noGrp="1"/>
          </p:cNvSpPr>
          <p:nvPr>
            <p:ph sz="half" idx="2"/>
          </p:nvPr>
        </p:nvSpPr>
        <p:spPr/>
        <p:txBody>
          <a:bodyPr>
            <a:normAutofit fontScale="62500" lnSpcReduction="20000"/>
          </a:bodyPr>
          <a:lstStyle/>
          <a:p>
            <a:r>
              <a:rPr lang="en-US" dirty="0"/>
              <a:t>May use masking or </a:t>
            </a:r>
            <a:r>
              <a:rPr lang="en-US" dirty="0" err="1"/>
              <a:t>subsetting</a:t>
            </a:r>
            <a:r>
              <a:rPr lang="en-US" dirty="0"/>
              <a:t> in conjunction with snapshot process.</a:t>
            </a:r>
          </a:p>
          <a:p>
            <a:r>
              <a:rPr lang="en-US" dirty="0">
                <a:highlight>
                  <a:srgbClr val="FFFF00"/>
                </a:highlight>
              </a:rPr>
              <a:t>Can also be referred to as a clone, but cloning can be numerous technologies-  read up on the specifics.</a:t>
            </a:r>
          </a:p>
        </p:txBody>
      </p:sp>
      <p:sp>
        <p:nvSpPr>
          <p:cNvPr id="3" name="Slide Number Placeholder 2">
            <a:extLst>
              <a:ext uri="{FF2B5EF4-FFF2-40B4-BE49-F238E27FC236}">
                <a16:creationId xmlns:a16="http://schemas.microsoft.com/office/drawing/2014/main" id="{FF376363-7D09-9F32-CA8E-615CE5506606}"/>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190595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094-600E-27B4-3A4A-4EA604A5E15D}"/>
              </a:ext>
            </a:extLst>
          </p:cNvPr>
          <p:cNvSpPr>
            <a:spLocks noGrp="1"/>
          </p:cNvSpPr>
          <p:nvPr>
            <p:ph type="title"/>
          </p:nvPr>
        </p:nvSpPr>
        <p:spPr/>
        <p:txBody>
          <a:bodyPr/>
          <a:lstStyle/>
          <a:p>
            <a:r>
              <a:rPr lang="en-US" dirty="0"/>
              <a:t>Snapshots/Instant Extracts</a:t>
            </a:r>
          </a:p>
        </p:txBody>
      </p:sp>
      <p:sp>
        <p:nvSpPr>
          <p:cNvPr id="4" name="Content Placeholder 3">
            <a:extLst>
              <a:ext uri="{FF2B5EF4-FFF2-40B4-BE49-F238E27FC236}">
                <a16:creationId xmlns:a16="http://schemas.microsoft.com/office/drawing/2014/main" id="{14600F68-81B1-4626-D746-E19BE0388114}"/>
              </a:ext>
            </a:extLst>
          </p:cNvPr>
          <p:cNvSpPr>
            <a:spLocks noGrp="1"/>
          </p:cNvSpPr>
          <p:nvPr>
            <p:ph idx="1"/>
          </p:nvPr>
        </p:nvSpPr>
        <p:spPr/>
        <p:txBody>
          <a:bodyPr>
            <a:normAutofit/>
          </a:bodyPr>
          <a:lstStyle/>
          <a:p>
            <a:r>
              <a:rPr lang="en-US" sz="1800" dirty="0"/>
              <a:t>Creating and managing snapshots in Azure can be done from command line or User Interface, but are simply a pointer to a golden copy:</a:t>
            </a:r>
          </a:p>
        </p:txBody>
      </p:sp>
      <p:pic>
        <p:nvPicPr>
          <p:cNvPr id="6" name="Picture 5" descr="A screenshot of a computer&#10;&#10;Description automatically generated">
            <a:extLst>
              <a:ext uri="{FF2B5EF4-FFF2-40B4-BE49-F238E27FC236}">
                <a16:creationId xmlns:a16="http://schemas.microsoft.com/office/drawing/2014/main" id="{559A457D-E751-AF7F-4A50-55F4986F83E3}"/>
              </a:ext>
            </a:extLst>
          </p:cNvPr>
          <p:cNvPicPr>
            <a:picLocks noChangeAspect="1"/>
          </p:cNvPicPr>
          <p:nvPr/>
        </p:nvPicPr>
        <p:blipFill>
          <a:blip r:embed="rId2"/>
          <a:stretch>
            <a:fillRect/>
          </a:stretch>
        </p:blipFill>
        <p:spPr>
          <a:xfrm>
            <a:off x="1743982" y="2746551"/>
            <a:ext cx="7821392" cy="3792361"/>
          </a:xfrm>
          <a:prstGeom prst="rect">
            <a:avLst/>
          </a:prstGeom>
        </p:spPr>
      </p:pic>
      <p:sp>
        <p:nvSpPr>
          <p:cNvPr id="7" name="Rectangle 6">
            <a:extLst>
              <a:ext uri="{FF2B5EF4-FFF2-40B4-BE49-F238E27FC236}">
                <a16:creationId xmlns:a16="http://schemas.microsoft.com/office/drawing/2014/main" id="{D492877C-CC41-730E-80D7-2DE3176CC3B5}"/>
              </a:ext>
            </a:extLst>
          </p:cNvPr>
          <p:cNvSpPr/>
          <p:nvPr/>
        </p:nvSpPr>
        <p:spPr>
          <a:xfrm>
            <a:off x="5248491" y="4948546"/>
            <a:ext cx="861956" cy="360220"/>
          </a:xfrm>
          <a:prstGeom prst="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Striped Right 7">
            <a:extLst>
              <a:ext uri="{FF2B5EF4-FFF2-40B4-BE49-F238E27FC236}">
                <a16:creationId xmlns:a16="http://schemas.microsoft.com/office/drawing/2014/main" id="{876CC800-10BC-0432-C4EB-E2014F2B1060}"/>
              </a:ext>
            </a:extLst>
          </p:cNvPr>
          <p:cNvSpPr/>
          <p:nvPr/>
        </p:nvSpPr>
        <p:spPr>
          <a:xfrm rot="10800000">
            <a:off x="6256514" y="5038601"/>
            <a:ext cx="498764" cy="180109"/>
          </a:xfrm>
          <a:prstGeom prst="striped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9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69270-914D-B484-E5DA-8F41E4E44D8C}"/>
              </a:ext>
            </a:extLst>
          </p:cNvPr>
          <p:cNvPicPr>
            <a:picLocks noChangeAspect="1"/>
          </p:cNvPicPr>
          <p:nvPr/>
        </p:nvPicPr>
        <p:blipFill>
          <a:blip r:embed="rId2"/>
          <a:stretch>
            <a:fillRect/>
          </a:stretch>
        </p:blipFill>
        <p:spPr>
          <a:xfrm>
            <a:off x="936912" y="730111"/>
            <a:ext cx="9440575" cy="5062769"/>
          </a:xfrm>
          <a:prstGeom prst="rect">
            <a:avLst/>
          </a:prstGeom>
        </p:spPr>
      </p:pic>
      <p:sp>
        <p:nvSpPr>
          <p:cNvPr id="2" name="Title 1">
            <a:extLst>
              <a:ext uri="{FF2B5EF4-FFF2-40B4-BE49-F238E27FC236}">
                <a16:creationId xmlns:a16="http://schemas.microsoft.com/office/drawing/2014/main" id="{E0581A69-E165-AB8B-DF96-AA10098BFBA6}"/>
              </a:ext>
            </a:extLst>
          </p:cNvPr>
          <p:cNvSpPr>
            <a:spLocks noGrp="1"/>
          </p:cNvSpPr>
          <p:nvPr>
            <p:ph type="title" idx="4294967295"/>
          </p:nvPr>
        </p:nvSpPr>
        <p:spPr>
          <a:xfrm>
            <a:off x="778927" y="101698"/>
            <a:ext cx="10377487" cy="941388"/>
          </a:xfrm>
        </p:spPr>
        <p:txBody>
          <a:bodyPr/>
          <a:lstStyle/>
          <a:p>
            <a:r>
              <a:rPr lang="en-US" dirty="0"/>
              <a:t>Integrating Extracts to Fabric</a:t>
            </a:r>
          </a:p>
        </p:txBody>
      </p:sp>
    </p:spTree>
    <p:extLst>
      <p:ext uri="{BB962C8B-B14F-4D97-AF65-F5344CB8AC3E}">
        <p14:creationId xmlns:p14="http://schemas.microsoft.com/office/powerpoint/2010/main" val="12392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D653-D674-AF94-430F-0BA5EF613C31}"/>
              </a:ext>
            </a:extLst>
          </p:cNvPr>
          <p:cNvSpPr>
            <a:spLocks noGrp="1"/>
          </p:cNvSpPr>
          <p:nvPr>
            <p:ph type="title"/>
          </p:nvPr>
        </p:nvSpPr>
        <p:spPr/>
        <p:txBody>
          <a:bodyPr/>
          <a:lstStyle/>
          <a:p>
            <a:r>
              <a:rPr lang="en-US" dirty="0"/>
              <a:t>Snapshot Replication for Fabric</a:t>
            </a:r>
          </a:p>
        </p:txBody>
      </p:sp>
      <p:sp>
        <p:nvSpPr>
          <p:cNvPr id="4" name="Content Placeholder 3">
            <a:extLst>
              <a:ext uri="{FF2B5EF4-FFF2-40B4-BE49-F238E27FC236}">
                <a16:creationId xmlns:a16="http://schemas.microsoft.com/office/drawing/2014/main" id="{DE0BCA6C-77B2-30EE-D11C-39F406C21808}"/>
              </a:ext>
            </a:extLst>
          </p:cNvPr>
          <p:cNvSpPr>
            <a:spLocks noGrp="1"/>
          </p:cNvSpPr>
          <p:nvPr>
            <p:ph idx="1"/>
          </p:nvPr>
        </p:nvSpPr>
        <p:spPr/>
        <p:txBody>
          <a:bodyPr>
            <a:normAutofit fontScale="77500" lnSpcReduction="20000"/>
          </a:bodyPr>
          <a:lstStyle/>
          <a:p>
            <a:r>
              <a:rPr lang="en-US" dirty="0"/>
              <a:t>Identify frequency for real-time data analysis requirements.</a:t>
            </a:r>
          </a:p>
          <a:p>
            <a:r>
              <a:rPr lang="en-US" dirty="0"/>
              <a:t>Goal should be to keep replication as complete and as simple as possible.</a:t>
            </a:r>
          </a:p>
          <a:p>
            <a:r>
              <a:rPr lang="en-US" dirty="0"/>
              <a:t>The more granule changes to data from the source, the more challenges that will be faced.</a:t>
            </a:r>
          </a:p>
          <a:p>
            <a:r>
              <a:rPr lang="en-US" dirty="0"/>
              <a:t>Consider data types and encryption that may not be supported and how a snapshot can continue to support all relational demands that exist in the main database.</a:t>
            </a:r>
          </a:p>
          <a:p>
            <a:endParaRPr lang="en-US" dirty="0"/>
          </a:p>
        </p:txBody>
      </p:sp>
    </p:spTree>
    <p:extLst>
      <p:ext uri="{BB962C8B-B14F-4D97-AF65-F5344CB8AC3E}">
        <p14:creationId xmlns:p14="http://schemas.microsoft.com/office/powerpoint/2010/main" val="1850340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8597-9A70-69BD-CD62-6484068E86B7}"/>
              </a:ext>
            </a:extLst>
          </p:cNvPr>
          <p:cNvSpPr>
            <a:spLocks noGrp="1"/>
          </p:cNvSpPr>
          <p:nvPr>
            <p:ph type="title" idx="4294967295"/>
          </p:nvPr>
        </p:nvSpPr>
        <p:spPr>
          <a:xfrm>
            <a:off x="716097" y="80154"/>
            <a:ext cx="9388475" cy="1362075"/>
          </a:xfrm>
        </p:spPr>
        <p:txBody>
          <a:bodyPr/>
          <a:lstStyle/>
          <a:p>
            <a:r>
              <a:rPr lang="en-US" dirty="0"/>
              <a:t>Connecting to an Instant Extract</a:t>
            </a:r>
          </a:p>
        </p:txBody>
      </p:sp>
      <p:pic>
        <p:nvPicPr>
          <p:cNvPr id="7" name="Content Placeholder 6" descr="A screenshot of a computer&#10;&#10;Description automatically generated">
            <a:extLst>
              <a:ext uri="{FF2B5EF4-FFF2-40B4-BE49-F238E27FC236}">
                <a16:creationId xmlns:a16="http://schemas.microsoft.com/office/drawing/2014/main" id="{956F13EB-1B22-A291-F08A-391407CD3544}"/>
              </a:ext>
            </a:extLst>
          </p:cNvPr>
          <p:cNvPicPr>
            <a:picLocks noGrp="1" noChangeAspect="1"/>
          </p:cNvPicPr>
          <p:nvPr>
            <p:ph sz="half" idx="4294967295"/>
          </p:nvPr>
        </p:nvPicPr>
        <p:blipFill>
          <a:blip r:embed="rId2"/>
          <a:stretch>
            <a:fillRect/>
          </a:stretch>
        </p:blipFill>
        <p:spPr>
          <a:xfrm>
            <a:off x="1617833" y="1514475"/>
            <a:ext cx="7766050" cy="4841875"/>
          </a:xfrm>
        </p:spPr>
      </p:pic>
      <p:sp>
        <p:nvSpPr>
          <p:cNvPr id="12" name="Isosceles Triangle 11">
            <a:extLst>
              <a:ext uri="{FF2B5EF4-FFF2-40B4-BE49-F238E27FC236}">
                <a16:creationId xmlns:a16="http://schemas.microsoft.com/office/drawing/2014/main" id="{0C19D37F-E2EA-C118-3708-CB8432D662A9}"/>
              </a:ext>
            </a:extLst>
          </p:cNvPr>
          <p:cNvSpPr/>
          <p:nvPr/>
        </p:nvSpPr>
        <p:spPr>
          <a:xfrm rot="19126645">
            <a:off x="3036543" y="4542056"/>
            <a:ext cx="950965" cy="790547"/>
          </a:xfrm>
          <a:prstGeom prst="triangle">
            <a:avLst>
              <a:gd name="adj" fmla="val 482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E2E32F-1940-0A96-E714-0F8A24EC90F9}"/>
              </a:ext>
            </a:extLst>
          </p:cNvPr>
          <p:cNvPicPr>
            <a:picLocks noChangeAspect="1"/>
          </p:cNvPicPr>
          <p:nvPr/>
        </p:nvPicPr>
        <p:blipFill>
          <a:blip r:embed="rId3"/>
          <a:stretch>
            <a:fillRect/>
          </a:stretch>
        </p:blipFill>
        <p:spPr>
          <a:xfrm>
            <a:off x="3403028" y="4937330"/>
            <a:ext cx="1784864" cy="1673888"/>
          </a:xfrm>
          <a:prstGeom prst="rect">
            <a:avLst/>
          </a:prstGeom>
          <a:ln w="41275">
            <a:solidFill>
              <a:schemeClr val="accent1"/>
            </a:solidFill>
          </a:ln>
        </p:spPr>
      </p:pic>
    </p:spTree>
    <p:extLst>
      <p:ext uri="{BB962C8B-B14F-4D97-AF65-F5344CB8AC3E}">
        <p14:creationId xmlns:p14="http://schemas.microsoft.com/office/powerpoint/2010/main" val="2539638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E0F1-DE8E-453A-EDC3-1EB83ED897DE}"/>
              </a:ext>
            </a:extLst>
          </p:cNvPr>
          <p:cNvSpPr>
            <a:spLocks noGrp="1"/>
          </p:cNvSpPr>
          <p:nvPr>
            <p:ph type="title"/>
          </p:nvPr>
        </p:nvSpPr>
        <p:spPr/>
        <p:txBody>
          <a:bodyPr/>
          <a:lstStyle/>
          <a:p>
            <a:r>
              <a:rPr lang="en-US" dirty="0"/>
              <a:t>Just Like any other Database!</a:t>
            </a:r>
          </a:p>
        </p:txBody>
      </p:sp>
      <p:pic>
        <p:nvPicPr>
          <p:cNvPr id="6" name="Content Placeholder 8" descr="A screenshot of a computer&#10;&#10;Description automatically generated">
            <a:extLst>
              <a:ext uri="{FF2B5EF4-FFF2-40B4-BE49-F238E27FC236}">
                <a16:creationId xmlns:a16="http://schemas.microsoft.com/office/drawing/2014/main" id="{3CE5E9C7-5854-5E12-F8F9-EF043E606AA3}"/>
              </a:ext>
            </a:extLst>
          </p:cNvPr>
          <p:cNvPicPr>
            <a:picLocks noChangeAspect="1"/>
          </p:cNvPicPr>
          <p:nvPr/>
        </p:nvPicPr>
        <p:blipFill>
          <a:blip r:embed="rId2"/>
          <a:stretch>
            <a:fillRect/>
          </a:stretch>
        </p:blipFill>
        <p:spPr>
          <a:xfrm>
            <a:off x="771736" y="2159336"/>
            <a:ext cx="7771806" cy="3802552"/>
          </a:xfrm>
          <a:prstGeom prst="rect">
            <a:avLst/>
          </a:prstGeom>
        </p:spPr>
      </p:pic>
      <p:sp>
        <p:nvSpPr>
          <p:cNvPr id="8" name="Isosceles Triangle 7">
            <a:extLst>
              <a:ext uri="{FF2B5EF4-FFF2-40B4-BE49-F238E27FC236}">
                <a16:creationId xmlns:a16="http://schemas.microsoft.com/office/drawing/2014/main" id="{AB2F9694-C504-9347-AEE2-AF19B9AF4F77}"/>
              </a:ext>
            </a:extLst>
          </p:cNvPr>
          <p:cNvSpPr/>
          <p:nvPr/>
        </p:nvSpPr>
        <p:spPr>
          <a:xfrm rot="19126645">
            <a:off x="3991532" y="4643458"/>
            <a:ext cx="950965" cy="790547"/>
          </a:xfrm>
          <a:prstGeom prst="triangle">
            <a:avLst>
              <a:gd name="adj" fmla="val 482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CA326DC-4D14-5D0C-DE31-71AD4C6FF21F}"/>
              </a:ext>
            </a:extLst>
          </p:cNvPr>
          <p:cNvPicPr>
            <a:picLocks noChangeAspect="1"/>
          </p:cNvPicPr>
          <p:nvPr/>
        </p:nvPicPr>
        <p:blipFill>
          <a:blip r:embed="rId3"/>
          <a:stretch>
            <a:fillRect/>
          </a:stretch>
        </p:blipFill>
        <p:spPr>
          <a:xfrm>
            <a:off x="4314318" y="5012517"/>
            <a:ext cx="1781682" cy="1520700"/>
          </a:xfrm>
          <a:prstGeom prst="rect">
            <a:avLst/>
          </a:prstGeom>
          <a:solidFill>
            <a:schemeClr val="accent1"/>
          </a:solidFill>
          <a:ln w="38100">
            <a:solidFill>
              <a:schemeClr val="accent1"/>
            </a:solidFill>
          </a:ln>
        </p:spPr>
      </p:pic>
    </p:spTree>
    <p:extLst>
      <p:ext uri="{BB962C8B-B14F-4D97-AF65-F5344CB8AC3E}">
        <p14:creationId xmlns:p14="http://schemas.microsoft.com/office/powerpoint/2010/main" val="3455532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EDE-EB2A-2B09-DB04-437C36564DA7}"/>
              </a:ext>
            </a:extLst>
          </p:cNvPr>
          <p:cNvSpPr>
            <a:spLocks noGrp="1"/>
          </p:cNvSpPr>
          <p:nvPr>
            <p:ph type="title"/>
          </p:nvPr>
        </p:nvSpPr>
        <p:spPr/>
        <p:txBody>
          <a:bodyPr/>
          <a:lstStyle/>
          <a:p>
            <a:r>
              <a:rPr lang="en-US" dirty="0"/>
              <a:t>Choose the Instant Extract </a:t>
            </a:r>
          </a:p>
        </p:txBody>
      </p:sp>
      <p:pic>
        <p:nvPicPr>
          <p:cNvPr id="7" name="Content Placeholder 6" descr="A screenshot of a computer&#10;&#10;Description automatically generated">
            <a:extLst>
              <a:ext uri="{FF2B5EF4-FFF2-40B4-BE49-F238E27FC236}">
                <a16:creationId xmlns:a16="http://schemas.microsoft.com/office/drawing/2014/main" id="{FD30658C-C946-044C-3B09-FFDE68F61F30}"/>
              </a:ext>
            </a:extLst>
          </p:cNvPr>
          <p:cNvPicPr>
            <a:picLocks noGrp="1" noChangeAspect="1"/>
          </p:cNvPicPr>
          <p:nvPr>
            <p:ph idx="1"/>
          </p:nvPr>
        </p:nvPicPr>
        <p:blipFill>
          <a:blip r:embed="rId2"/>
          <a:stretch>
            <a:fillRect/>
          </a:stretch>
        </p:blipFill>
        <p:spPr>
          <a:xfrm>
            <a:off x="938121" y="1759543"/>
            <a:ext cx="8927634" cy="4351338"/>
          </a:xfrm>
        </p:spPr>
      </p:pic>
      <p:sp>
        <p:nvSpPr>
          <p:cNvPr id="5" name="Content Placeholder 4">
            <a:extLst>
              <a:ext uri="{FF2B5EF4-FFF2-40B4-BE49-F238E27FC236}">
                <a16:creationId xmlns:a16="http://schemas.microsoft.com/office/drawing/2014/main" id="{745B84F8-2DD8-AD8E-C16C-839C0D96FCFD}"/>
              </a:ext>
            </a:extLst>
          </p:cNvPr>
          <p:cNvSpPr>
            <a:spLocks noGrp="1"/>
          </p:cNvSpPr>
          <p:nvPr>
            <p:ph sz="half" idx="4294967295"/>
          </p:nvPr>
        </p:nvSpPr>
        <p:spPr>
          <a:xfrm>
            <a:off x="9990138" y="2182612"/>
            <a:ext cx="1744662" cy="3505200"/>
          </a:xfrm>
        </p:spPr>
        <p:txBody>
          <a:bodyPr>
            <a:normAutofit fontScale="55000" lnSpcReduction="20000"/>
          </a:bodyPr>
          <a:lstStyle/>
          <a:p>
            <a:r>
              <a:rPr lang="en-US" dirty="0"/>
              <a:t>The snapshot must already be attached to a VM and available.</a:t>
            </a:r>
          </a:p>
        </p:txBody>
      </p:sp>
    </p:spTree>
    <p:extLst>
      <p:ext uri="{BB962C8B-B14F-4D97-AF65-F5344CB8AC3E}">
        <p14:creationId xmlns:p14="http://schemas.microsoft.com/office/powerpoint/2010/main" val="2597511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71FC-4306-06A1-2BE4-47A48B4D1695}"/>
              </a:ext>
            </a:extLst>
          </p:cNvPr>
          <p:cNvSpPr>
            <a:spLocks noGrp="1"/>
          </p:cNvSpPr>
          <p:nvPr>
            <p:ph type="title"/>
          </p:nvPr>
        </p:nvSpPr>
        <p:spPr/>
        <p:txBody>
          <a:bodyPr/>
          <a:lstStyle/>
          <a:p>
            <a:r>
              <a:rPr lang="en-US" dirty="0"/>
              <a:t>Using New ADF Gen2 with SQL Server on VM-</a:t>
            </a:r>
          </a:p>
        </p:txBody>
      </p:sp>
      <p:pic>
        <p:nvPicPr>
          <p:cNvPr id="7" name="Content Placeholder 6" descr="A screenshot of a computer&#10;&#10;Description automatically generated">
            <a:extLst>
              <a:ext uri="{FF2B5EF4-FFF2-40B4-BE49-F238E27FC236}">
                <a16:creationId xmlns:a16="http://schemas.microsoft.com/office/drawing/2014/main" id="{2FD78AF7-2FB7-B2FE-3CE3-C83E79B0BB5E}"/>
              </a:ext>
            </a:extLst>
          </p:cNvPr>
          <p:cNvPicPr>
            <a:picLocks noGrp="1" noChangeAspect="1"/>
          </p:cNvPicPr>
          <p:nvPr>
            <p:ph idx="1"/>
          </p:nvPr>
        </p:nvPicPr>
        <p:blipFill>
          <a:blip r:embed="rId2"/>
          <a:stretch>
            <a:fillRect/>
          </a:stretch>
        </p:blipFill>
        <p:spPr>
          <a:xfrm>
            <a:off x="628078" y="1662224"/>
            <a:ext cx="7789934" cy="4351338"/>
          </a:xfrm>
        </p:spPr>
      </p:pic>
      <p:pic>
        <p:nvPicPr>
          <p:cNvPr id="9" name="Content Placeholder 8" descr="A screenshot of a computer&#10;&#10;Description automatically generated">
            <a:extLst>
              <a:ext uri="{FF2B5EF4-FFF2-40B4-BE49-F238E27FC236}">
                <a16:creationId xmlns:a16="http://schemas.microsoft.com/office/drawing/2014/main" id="{C9873CDC-A6F2-F4A7-2CBA-14F6F19F1414}"/>
              </a:ext>
            </a:extLst>
          </p:cNvPr>
          <p:cNvPicPr>
            <a:picLocks noGrp="1" noChangeAspect="1"/>
          </p:cNvPicPr>
          <p:nvPr>
            <p:ph sz="half" idx="4294967295"/>
          </p:nvPr>
        </p:nvPicPr>
        <p:blipFill>
          <a:blip r:embed="rId3"/>
          <a:stretch>
            <a:fillRect/>
          </a:stretch>
        </p:blipFill>
        <p:spPr>
          <a:xfrm>
            <a:off x="5588293" y="2984500"/>
            <a:ext cx="5659437" cy="3508375"/>
          </a:xfrm>
        </p:spPr>
      </p:pic>
      <p:sp>
        <p:nvSpPr>
          <p:cNvPr id="10" name="Rectangle 9">
            <a:extLst>
              <a:ext uri="{FF2B5EF4-FFF2-40B4-BE49-F238E27FC236}">
                <a16:creationId xmlns:a16="http://schemas.microsoft.com/office/drawing/2014/main" id="{7DC3D50C-CE70-A38C-8C7D-399E7BBFC39C}"/>
              </a:ext>
            </a:extLst>
          </p:cNvPr>
          <p:cNvSpPr/>
          <p:nvPr/>
        </p:nvSpPr>
        <p:spPr>
          <a:xfrm>
            <a:off x="2459824" y="4987635"/>
            <a:ext cx="2076894" cy="208141"/>
          </a:xfrm>
          <a:prstGeom prst="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81A257-DB40-F6E0-AAB1-F0FF2A0C6A9B}"/>
              </a:ext>
            </a:extLst>
          </p:cNvPr>
          <p:cNvSpPr/>
          <p:nvPr/>
        </p:nvSpPr>
        <p:spPr>
          <a:xfrm>
            <a:off x="7362939" y="3659516"/>
            <a:ext cx="3498273" cy="1323110"/>
          </a:xfrm>
          <a:prstGeom prst="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357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F066-7D80-BF24-FE7D-22779A0B4F11}"/>
              </a:ext>
            </a:extLst>
          </p:cNvPr>
          <p:cNvSpPr>
            <a:spLocks noGrp="1"/>
          </p:cNvSpPr>
          <p:nvPr>
            <p:ph type="title"/>
          </p:nvPr>
        </p:nvSpPr>
        <p:spPr/>
        <p:txBody>
          <a:bodyPr/>
          <a:lstStyle/>
          <a:p>
            <a:r>
              <a:rPr lang="en-US" dirty="0"/>
              <a:t>The Data Lake Conundrum</a:t>
            </a:r>
          </a:p>
        </p:txBody>
      </p:sp>
      <p:sp>
        <p:nvSpPr>
          <p:cNvPr id="4" name="Content Placeholder 3">
            <a:extLst>
              <a:ext uri="{FF2B5EF4-FFF2-40B4-BE49-F238E27FC236}">
                <a16:creationId xmlns:a16="http://schemas.microsoft.com/office/drawing/2014/main" id="{6AD55906-E82A-9E66-5597-519A541BB43C}"/>
              </a:ext>
            </a:extLst>
          </p:cNvPr>
          <p:cNvSpPr>
            <a:spLocks noGrp="1"/>
          </p:cNvSpPr>
          <p:nvPr>
            <p:ph sz="half" idx="1"/>
          </p:nvPr>
        </p:nvSpPr>
        <p:spPr/>
        <p:txBody>
          <a:bodyPr>
            <a:normAutofit fontScale="55000" lnSpcReduction="20000"/>
          </a:bodyPr>
          <a:lstStyle/>
          <a:p>
            <a:r>
              <a:rPr lang="en-US" dirty="0"/>
              <a:t>Data lakes are for data scientists, not business professionals.</a:t>
            </a:r>
          </a:p>
          <a:p>
            <a:r>
              <a:rPr lang="en-US" dirty="0"/>
              <a:t>ACID support is rarely available.</a:t>
            </a:r>
          </a:p>
          <a:p>
            <a:r>
              <a:rPr lang="en-US" dirty="0"/>
              <a:t>Data lakes are more vulnerable to data silos and data sprawl.</a:t>
            </a:r>
          </a:p>
          <a:p>
            <a:r>
              <a:rPr lang="en-US" dirty="0"/>
              <a:t>Data lakes don’t possess the robust security layers built into relational systems.</a:t>
            </a:r>
          </a:p>
        </p:txBody>
      </p:sp>
      <p:sp>
        <p:nvSpPr>
          <p:cNvPr id="5" name="Content Placeholder 4">
            <a:extLst>
              <a:ext uri="{FF2B5EF4-FFF2-40B4-BE49-F238E27FC236}">
                <a16:creationId xmlns:a16="http://schemas.microsoft.com/office/drawing/2014/main" id="{D7E8D4EC-BE57-2958-9716-E8ADD526A3CD}"/>
              </a:ext>
            </a:extLst>
          </p:cNvPr>
          <p:cNvSpPr>
            <a:spLocks noGrp="1"/>
          </p:cNvSpPr>
          <p:nvPr>
            <p:ph sz="half" idx="2"/>
          </p:nvPr>
        </p:nvSpPr>
        <p:spPr/>
        <p:txBody>
          <a:bodyPr>
            <a:normAutofit fontScale="55000" lnSpcReduction="20000"/>
          </a:bodyPr>
          <a:lstStyle/>
          <a:p>
            <a:r>
              <a:rPr lang="en-US" dirty="0"/>
              <a:t>They often create compliance risks for certain critical data</a:t>
            </a:r>
          </a:p>
          <a:p>
            <a:r>
              <a:rPr lang="en-US" dirty="0"/>
              <a:t>Recent data breaches and lawsuits have demonstrated how data lakes have challenged customers who thought it simply would replace relational systems of yesterday.</a:t>
            </a:r>
          </a:p>
          <a:p>
            <a:endParaRPr lang="en-US" dirty="0"/>
          </a:p>
        </p:txBody>
      </p:sp>
      <p:sp>
        <p:nvSpPr>
          <p:cNvPr id="3" name="Slide Number Placeholder 2">
            <a:extLst>
              <a:ext uri="{FF2B5EF4-FFF2-40B4-BE49-F238E27FC236}">
                <a16:creationId xmlns:a16="http://schemas.microsoft.com/office/drawing/2014/main" id="{D2E01BFD-7893-D2E9-E6CA-76BB1FFB1436}"/>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890591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6394-DD06-254C-F9B6-957F929CB868}"/>
              </a:ext>
            </a:extLst>
          </p:cNvPr>
          <p:cNvSpPr>
            <a:spLocks noGrp="1"/>
          </p:cNvSpPr>
          <p:nvPr>
            <p:ph type="title"/>
          </p:nvPr>
        </p:nvSpPr>
        <p:spPr>
          <a:xfrm>
            <a:off x="551762" y="407050"/>
            <a:ext cx="10515600" cy="1325563"/>
          </a:xfrm>
        </p:spPr>
        <p:txBody>
          <a:bodyPr anchor="t">
            <a:normAutofit fontScale="90000"/>
          </a:bodyPr>
          <a:lstStyle/>
          <a:p>
            <a:r>
              <a:rPr lang="en-US" dirty="0"/>
              <a:t>If at first, you don’t succeed…reboot</a:t>
            </a:r>
          </a:p>
        </p:txBody>
      </p:sp>
      <p:sp>
        <p:nvSpPr>
          <p:cNvPr id="12" name="Content Placeholder 3">
            <a:extLst>
              <a:ext uri="{FF2B5EF4-FFF2-40B4-BE49-F238E27FC236}">
                <a16:creationId xmlns:a16="http://schemas.microsoft.com/office/drawing/2014/main" id="{8A132BFB-815F-82CC-79A8-77AD738B1AB9}"/>
              </a:ext>
            </a:extLst>
          </p:cNvPr>
          <p:cNvSpPr>
            <a:spLocks noGrp="1"/>
          </p:cNvSpPr>
          <p:nvPr>
            <p:ph idx="1"/>
          </p:nvPr>
        </p:nvSpPr>
        <p:spPr>
          <a:xfrm>
            <a:off x="8474601" y="1995813"/>
            <a:ext cx="2870812" cy="3238500"/>
          </a:xfrm>
        </p:spPr>
        <p:txBody>
          <a:bodyPr>
            <a:normAutofit/>
          </a:bodyPr>
          <a:lstStyle/>
          <a:p>
            <a:pPr marL="0" indent="0">
              <a:buNone/>
            </a:pPr>
            <a:r>
              <a:rPr lang="en-US" sz="1800" dirty="0"/>
              <a:t>Rebooted PC after weekend and upon restore of browser, data was available in Fabric!</a:t>
            </a:r>
          </a:p>
        </p:txBody>
      </p:sp>
      <p:pic>
        <p:nvPicPr>
          <p:cNvPr id="8" name="Picture 7" descr="A screenshot of a computer&#10;&#10;Description automatically generated">
            <a:extLst>
              <a:ext uri="{FF2B5EF4-FFF2-40B4-BE49-F238E27FC236}">
                <a16:creationId xmlns:a16="http://schemas.microsoft.com/office/drawing/2014/main" id="{D000E3FF-FD5A-8EFD-E13D-AEAB7240A837}"/>
              </a:ext>
            </a:extLst>
          </p:cNvPr>
          <p:cNvPicPr>
            <a:picLocks noChangeAspect="1"/>
          </p:cNvPicPr>
          <p:nvPr/>
        </p:nvPicPr>
        <p:blipFill>
          <a:blip r:embed="rId2"/>
          <a:stretch>
            <a:fillRect/>
          </a:stretch>
        </p:blipFill>
        <p:spPr>
          <a:xfrm>
            <a:off x="1552574" y="1995813"/>
            <a:ext cx="6532640" cy="4360537"/>
          </a:xfrm>
          <a:prstGeom prst="rect">
            <a:avLst/>
          </a:prstGeom>
          <a:noFill/>
        </p:spPr>
      </p:pic>
    </p:spTree>
    <p:extLst>
      <p:ext uri="{BB962C8B-B14F-4D97-AF65-F5344CB8AC3E}">
        <p14:creationId xmlns:p14="http://schemas.microsoft.com/office/powerpoint/2010/main" val="894985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85FC-0311-69B6-8F3D-17A2F9F1D74E}"/>
              </a:ext>
            </a:extLst>
          </p:cNvPr>
          <p:cNvSpPr>
            <a:spLocks noGrp="1"/>
          </p:cNvSpPr>
          <p:nvPr>
            <p:ph type="title"/>
          </p:nvPr>
        </p:nvSpPr>
        <p:spPr/>
        <p:txBody>
          <a:bodyPr/>
          <a:lstStyle/>
          <a:p>
            <a:r>
              <a:rPr lang="en-US" dirty="0"/>
              <a:t>Load Data to Power BI</a:t>
            </a:r>
          </a:p>
        </p:txBody>
      </p:sp>
      <p:pic>
        <p:nvPicPr>
          <p:cNvPr id="7" name="Content Placeholder 6" descr="A screenshot of a computer&#10;&#10;Description automatically generated">
            <a:extLst>
              <a:ext uri="{FF2B5EF4-FFF2-40B4-BE49-F238E27FC236}">
                <a16:creationId xmlns:a16="http://schemas.microsoft.com/office/drawing/2014/main" id="{1D9CC057-DC9D-3363-A5AD-9BBD0EA1E4AB}"/>
              </a:ext>
            </a:extLst>
          </p:cNvPr>
          <p:cNvPicPr>
            <a:picLocks noGrp="1" noChangeAspect="1"/>
          </p:cNvPicPr>
          <p:nvPr>
            <p:ph idx="1"/>
          </p:nvPr>
        </p:nvPicPr>
        <p:blipFill>
          <a:blip r:embed="rId2"/>
          <a:stretch>
            <a:fillRect/>
          </a:stretch>
        </p:blipFill>
        <p:spPr>
          <a:xfrm>
            <a:off x="838200" y="1325562"/>
            <a:ext cx="8338851" cy="5174869"/>
          </a:xfrm>
        </p:spPr>
      </p:pic>
    </p:spTree>
    <p:extLst>
      <p:ext uri="{BB962C8B-B14F-4D97-AF65-F5344CB8AC3E}">
        <p14:creationId xmlns:p14="http://schemas.microsoft.com/office/powerpoint/2010/main" val="3117741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A46A-3374-BD9E-04FC-7295F849C0AE}"/>
              </a:ext>
            </a:extLst>
          </p:cNvPr>
          <p:cNvSpPr>
            <a:spLocks noGrp="1"/>
          </p:cNvSpPr>
          <p:nvPr>
            <p:ph type="title"/>
          </p:nvPr>
        </p:nvSpPr>
        <p:spPr/>
        <p:txBody>
          <a:bodyPr/>
          <a:lstStyle/>
          <a:p>
            <a:r>
              <a:rPr lang="en-US" dirty="0"/>
              <a:t>Format Dataset</a:t>
            </a:r>
          </a:p>
        </p:txBody>
      </p:sp>
      <p:sp>
        <p:nvSpPr>
          <p:cNvPr id="4" name="Content Placeholder 3">
            <a:extLst>
              <a:ext uri="{FF2B5EF4-FFF2-40B4-BE49-F238E27FC236}">
                <a16:creationId xmlns:a16="http://schemas.microsoft.com/office/drawing/2014/main" id="{80547D98-2986-E5D5-F93A-FDC1C2FCEFAC}"/>
              </a:ext>
            </a:extLst>
          </p:cNvPr>
          <p:cNvSpPr>
            <a:spLocks noGrp="1"/>
          </p:cNvSpPr>
          <p:nvPr>
            <p:ph idx="1"/>
          </p:nvPr>
        </p:nvSpPr>
        <p:spPr/>
        <p:txBody>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70C9AA72-34E3-7521-AFA7-B2BA580812FD}"/>
              </a:ext>
            </a:extLst>
          </p:cNvPr>
          <p:cNvPicPr>
            <a:picLocks noChangeAspect="1"/>
          </p:cNvPicPr>
          <p:nvPr/>
        </p:nvPicPr>
        <p:blipFill>
          <a:blip r:embed="rId2"/>
          <a:stretch>
            <a:fillRect/>
          </a:stretch>
        </p:blipFill>
        <p:spPr>
          <a:xfrm>
            <a:off x="771735" y="1794909"/>
            <a:ext cx="9000225" cy="4473077"/>
          </a:xfrm>
          <a:prstGeom prst="rect">
            <a:avLst/>
          </a:prstGeom>
        </p:spPr>
      </p:pic>
    </p:spTree>
    <p:extLst>
      <p:ext uri="{BB962C8B-B14F-4D97-AF65-F5344CB8AC3E}">
        <p14:creationId xmlns:p14="http://schemas.microsoft.com/office/powerpoint/2010/main" val="138316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D45DE0-D065-A8EB-B600-F2E94EC72D0B}"/>
              </a:ext>
            </a:extLst>
          </p:cNvPr>
          <p:cNvSpPr>
            <a:spLocks noGrp="1"/>
          </p:cNvSpPr>
          <p:nvPr>
            <p:ph type="title"/>
          </p:nvPr>
        </p:nvSpPr>
        <p:spPr/>
        <p:txBody>
          <a:bodyPr anchor="t">
            <a:normAutofit fontScale="90000"/>
          </a:bodyPr>
          <a:lstStyle/>
          <a:p>
            <a:r>
              <a:rPr lang="en-US" sz="2100"/>
              <a:t>Present Dashboard with AI</a:t>
            </a:r>
            <a:br>
              <a:rPr lang="en-US" sz="2100"/>
            </a:br>
            <a:br>
              <a:rPr lang="en-US" sz="2100"/>
            </a:br>
            <a:br>
              <a:rPr lang="en-US" sz="2100"/>
            </a:br>
            <a:br>
              <a:rPr lang="en-US" sz="2100"/>
            </a:br>
            <a:br>
              <a:rPr lang="en-US" sz="2100"/>
            </a:br>
            <a:endParaRPr lang="en-US" sz="2100"/>
          </a:p>
        </p:txBody>
      </p:sp>
      <p:pic>
        <p:nvPicPr>
          <p:cNvPr id="9" name="Content Placeholder 8" descr="A screenshot of a computer&#10;&#10;Description automatically generated">
            <a:extLst>
              <a:ext uri="{FF2B5EF4-FFF2-40B4-BE49-F238E27FC236}">
                <a16:creationId xmlns:a16="http://schemas.microsoft.com/office/drawing/2014/main" id="{778D0BA9-2939-BB35-4F5B-32052DDAA8FC}"/>
              </a:ext>
            </a:extLst>
          </p:cNvPr>
          <p:cNvPicPr>
            <a:picLocks noGrp="1" noChangeAspect="1"/>
          </p:cNvPicPr>
          <p:nvPr>
            <p:ph idx="1"/>
          </p:nvPr>
        </p:nvPicPr>
        <p:blipFill>
          <a:blip r:embed="rId2"/>
          <a:stretch>
            <a:fillRect/>
          </a:stretch>
        </p:blipFill>
        <p:spPr>
          <a:xfrm>
            <a:off x="838200" y="1506136"/>
            <a:ext cx="8046671" cy="4351338"/>
          </a:xfrm>
        </p:spPr>
      </p:pic>
      <p:sp>
        <p:nvSpPr>
          <p:cNvPr id="13" name="Isosceles Triangle 12">
            <a:extLst>
              <a:ext uri="{FF2B5EF4-FFF2-40B4-BE49-F238E27FC236}">
                <a16:creationId xmlns:a16="http://schemas.microsoft.com/office/drawing/2014/main" id="{92811429-B664-1C16-5E77-51009FFD297B}"/>
              </a:ext>
            </a:extLst>
          </p:cNvPr>
          <p:cNvSpPr/>
          <p:nvPr/>
        </p:nvSpPr>
        <p:spPr>
          <a:xfrm rot="19182926">
            <a:off x="1753610" y="1947331"/>
            <a:ext cx="419284" cy="64447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3B61AE5-272A-71AF-6339-CACDF4A2144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2000"/>
                    </a14:imgEffect>
                    <a14:imgEffect>
                      <a14:brightnessContrast bright="-17000"/>
                    </a14:imgEffect>
                  </a14:imgLayer>
                </a14:imgProps>
              </a:ext>
            </a:extLst>
          </a:blip>
          <a:stretch>
            <a:fillRect/>
          </a:stretch>
        </p:blipFill>
        <p:spPr>
          <a:xfrm>
            <a:off x="2006531" y="2301664"/>
            <a:ext cx="2692538" cy="349268"/>
          </a:xfrm>
          <a:prstGeom prst="rect">
            <a:avLst/>
          </a:prstGeom>
        </p:spPr>
      </p:pic>
    </p:spTree>
    <p:extLst>
      <p:ext uri="{BB962C8B-B14F-4D97-AF65-F5344CB8AC3E}">
        <p14:creationId xmlns:p14="http://schemas.microsoft.com/office/powerpoint/2010/main" val="1943370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C66800-7CD9-C457-4A85-28571517BF65}"/>
              </a:ext>
            </a:extLst>
          </p:cNvPr>
          <p:cNvSpPr>
            <a:spLocks noGrp="1"/>
          </p:cNvSpPr>
          <p:nvPr>
            <p:ph type="title"/>
          </p:nvPr>
        </p:nvSpPr>
        <p:spPr/>
        <p:txBody>
          <a:bodyPr/>
          <a:lstStyle/>
          <a:p>
            <a:r>
              <a:rPr lang="en-US" dirty="0"/>
              <a:t>Using Instant Extracts for RAG</a:t>
            </a:r>
          </a:p>
        </p:txBody>
      </p:sp>
    </p:spTree>
    <p:extLst>
      <p:ext uri="{BB962C8B-B14F-4D97-AF65-F5344CB8AC3E}">
        <p14:creationId xmlns:p14="http://schemas.microsoft.com/office/powerpoint/2010/main" val="4178411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F4CD-6ED6-4CE4-21FA-9D95D8C552A1}"/>
              </a:ext>
            </a:extLst>
          </p:cNvPr>
          <p:cNvSpPr>
            <a:spLocks noGrp="1"/>
          </p:cNvSpPr>
          <p:nvPr>
            <p:ph type="title"/>
          </p:nvPr>
        </p:nvSpPr>
        <p:spPr>
          <a:xfrm>
            <a:off x="2434728" y="365125"/>
            <a:ext cx="8919072" cy="1325563"/>
          </a:xfrm>
        </p:spPr>
        <p:txBody>
          <a:bodyPr anchor="t">
            <a:normAutofit/>
          </a:bodyPr>
          <a:lstStyle/>
          <a:p>
            <a:r>
              <a:rPr lang="en-US" dirty="0"/>
              <a:t>Why Use Instant Extracts for RAG</a:t>
            </a:r>
          </a:p>
        </p:txBody>
      </p:sp>
      <p:sp>
        <p:nvSpPr>
          <p:cNvPr id="4" name="Content Placeholder 3">
            <a:extLst>
              <a:ext uri="{FF2B5EF4-FFF2-40B4-BE49-F238E27FC236}">
                <a16:creationId xmlns:a16="http://schemas.microsoft.com/office/drawing/2014/main" id="{153AFAAB-0995-2843-0007-2724CA0BBCAF}"/>
              </a:ext>
            </a:extLst>
          </p:cNvPr>
          <p:cNvSpPr>
            <a:spLocks noGrp="1"/>
          </p:cNvSpPr>
          <p:nvPr>
            <p:ph idx="1"/>
          </p:nvPr>
        </p:nvSpPr>
        <p:spPr>
          <a:xfrm>
            <a:off x="2622015" y="1781558"/>
            <a:ext cx="7839419" cy="4351338"/>
          </a:xfrm>
        </p:spPr>
        <p:txBody>
          <a:bodyPr>
            <a:normAutofit fontScale="85000" lnSpcReduction="20000"/>
          </a:bodyPr>
          <a:lstStyle/>
          <a:p>
            <a:pPr marL="342900" indent="-342900">
              <a:buFont typeface="Arial" panose="020B0604020202020204" pitchFamily="34" charset="0"/>
              <a:buChar char="•"/>
            </a:pPr>
            <a:r>
              <a:rPr lang="en-US" dirty="0"/>
              <a:t>Critical data is retained in relational systems.</a:t>
            </a:r>
          </a:p>
          <a:p>
            <a:pPr marL="342900" indent="-342900">
              <a:buFont typeface="Arial" panose="020B0604020202020204" pitchFamily="34" charset="0"/>
              <a:buChar char="•"/>
            </a:pPr>
            <a:r>
              <a:rPr lang="en-US" dirty="0"/>
              <a:t>Can isolate critical data and mask or redact as required for isolated model training.</a:t>
            </a:r>
          </a:p>
          <a:p>
            <a:pPr marL="342900" indent="-342900">
              <a:buFont typeface="Arial" panose="020B0604020202020204" pitchFamily="34" charset="0"/>
              <a:buChar char="•"/>
            </a:pPr>
            <a:r>
              <a:rPr lang="en-US" dirty="0"/>
              <a:t>With microservice and AI deployment, can isolate for masked data to develop and test without exposing PII, HIPAA or other critical data.</a:t>
            </a:r>
          </a:p>
          <a:p>
            <a:endParaRPr lang="en-US" dirty="0"/>
          </a:p>
        </p:txBody>
      </p:sp>
      <p:pic>
        <p:nvPicPr>
          <p:cNvPr id="1026" name="Picture 2" descr="Ultimate Guide on Retrieval-Augmented Generation (RAG) - Part 1 - ChatGen">
            <a:extLst>
              <a:ext uri="{FF2B5EF4-FFF2-40B4-BE49-F238E27FC236}">
                <a16:creationId xmlns:a16="http://schemas.microsoft.com/office/drawing/2014/main" id="{E4E0103D-C93B-CFAA-A4A9-7EE01156D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611" r="38429" b="-2"/>
          <a:stretch/>
        </p:blipFill>
        <p:spPr bwMode="auto">
          <a:xfrm>
            <a:off x="0" y="0"/>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a:solidFill>
            <a:srgbClr val="FFFFFF"/>
          </a:solidFill>
        </p:spPr>
      </p:pic>
    </p:spTree>
    <p:extLst>
      <p:ext uri="{BB962C8B-B14F-4D97-AF65-F5344CB8AC3E}">
        <p14:creationId xmlns:p14="http://schemas.microsoft.com/office/powerpoint/2010/main" val="591864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CDE441-3F36-C526-ECC8-68A4E3CC0AD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6D7B924-E7D6-47D8-5AE3-3F8BF974548D}"/>
              </a:ext>
            </a:extLst>
          </p:cNvPr>
          <p:cNvPicPr>
            <a:picLocks noChangeAspect="1"/>
          </p:cNvPicPr>
          <p:nvPr/>
        </p:nvPicPr>
        <p:blipFill>
          <a:blip r:embed="rId3"/>
          <a:stretch>
            <a:fillRect/>
          </a:stretch>
        </p:blipFill>
        <p:spPr>
          <a:xfrm>
            <a:off x="691116" y="1027906"/>
            <a:ext cx="11043684" cy="5016758"/>
          </a:xfrm>
          <a:prstGeom prst="rect">
            <a:avLst/>
          </a:prstGeom>
        </p:spPr>
      </p:pic>
      <p:sp>
        <p:nvSpPr>
          <p:cNvPr id="5" name="Speech Bubble: Rectangle 4">
            <a:extLst>
              <a:ext uri="{FF2B5EF4-FFF2-40B4-BE49-F238E27FC236}">
                <a16:creationId xmlns:a16="http://schemas.microsoft.com/office/drawing/2014/main" id="{48A5A7E0-8C91-A039-C4C8-C83E17E97A6F}"/>
              </a:ext>
            </a:extLst>
          </p:cNvPr>
          <p:cNvSpPr/>
          <p:nvPr/>
        </p:nvSpPr>
        <p:spPr>
          <a:xfrm>
            <a:off x="8376033" y="4777314"/>
            <a:ext cx="2222500" cy="889000"/>
          </a:xfrm>
          <a:prstGeom prst="wedgeRectCallout">
            <a:avLst>
              <a:gd name="adj1" fmla="val -103119"/>
              <a:gd name="adj2" fmla="val -10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For dev and training, this extract could be masked to protect critical data</a:t>
            </a:r>
          </a:p>
        </p:txBody>
      </p:sp>
      <p:sp>
        <p:nvSpPr>
          <p:cNvPr id="2" name="Title 1">
            <a:extLst>
              <a:ext uri="{FF2B5EF4-FFF2-40B4-BE49-F238E27FC236}">
                <a16:creationId xmlns:a16="http://schemas.microsoft.com/office/drawing/2014/main" id="{A346ADF1-3F38-3E92-0811-15547F9258DC}"/>
              </a:ext>
            </a:extLst>
          </p:cNvPr>
          <p:cNvSpPr>
            <a:spLocks noGrp="1"/>
          </p:cNvSpPr>
          <p:nvPr>
            <p:ph type="title"/>
          </p:nvPr>
        </p:nvSpPr>
        <p:spPr/>
        <p:txBody>
          <a:bodyPr/>
          <a:lstStyle/>
          <a:p>
            <a:r>
              <a:rPr lang="en-US" dirty="0"/>
              <a:t>RAG Processing with Extracts</a:t>
            </a:r>
          </a:p>
        </p:txBody>
      </p:sp>
    </p:spTree>
    <p:extLst>
      <p:ext uri="{BB962C8B-B14F-4D97-AF65-F5344CB8AC3E}">
        <p14:creationId xmlns:p14="http://schemas.microsoft.com/office/powerpoint/2010/main" val="3769600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t>Execution Timings Using Different Delivery Methods​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idx="1"/>
          </p:nvPr>
        </p:nvSpPr>
        <p:spPr>
          <a:xfrm>
            <a:off x="838200" y="2417763"/>
            <a:ext cx="1739747" cy="3759200"/>
          </a:xfrm>
        </p:spPr>
        <p:txBody>
          <a:bodyPr>
            <a:normAutofit/>
          </a:bodyPr>
          <a:lstStyle/>
          <a:p>
            <a:pPr marL="0" indent="0">
              <a:buNone/>
            </a:pPr>
            <a:r>
              <a:rPr lang="en-US" sz="1800" dirty="0"/>
              <a:t>Timing for data delivery from classic through instant extract options.</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4294967295"/>
            <p:extLst>
              <p:ext uri="{D42A27DB-BD31-4B8C-83A1-F6EECF244321}">
                <p14:modId xmlns:p14="http://schemas.microsoft.com/office/powerpoint/2010/main" val="808440736"/>
              </p:ext>
            </p:extLst>
          </p:nvPr>
        </p:nvGraphicFramePr>
        <p:xfrm>
          <a:off x="2854631" y="2296577"/>
          <a:ext cx="8752902" cy="3678235"/>
        </p:xfrm>
        <a:graphic>
          <a:graphicData uri="http://schemas.openxmlformats.org/drawingml/2006/table">
            <a:tbl>
              <a:tblPr firstRow="1" bandRow="1">
                <a:tableStyleId>{C4B1156A-380E-4F78-BDF5-A606A8083BF9}</a:tableStyleId>
              </a:tblPr>
              <a:tblGrid>
                <a:gridCol w="3774501">
                  <a:extLst>
                    <a:ext uri="{9D8B030D-6E8A-4147-A177-3AD203B41FA5}">
                      <a16:colId xmlns:a16="http://schemas.microsoft.com/office/drawing/2014/main" val="248340271"/>
                    </a:ext>
                  </a:extLst>
                </a:gridCol>
                <a:gridCol w="1917700">
                  <a:extLst>
                    <a:ext uri="{9D8B030D-6E8A-4147-A177-3AD203B41FA5}">
                      <a16:colId xmlns:a16="http://schemas.microsoft.com/office/drawing/2014/main" val="2825265259"/>
                    </a:ext>
                  </a:extLst>
                </a:gridCol>
                <a:gridCol w="1355139">
                  <a:extLst>
                    <a:ext uri="{9D8B030D-6E8A-4147-A177-3AD203B41FA5}">
                      <a16:colId xmlns:a16="http://schemas.microsoft.com/office/drawing/2014/main" val="207959087"/>
                    </a:ext>
                  </a:extLst>
                </a:gridCol>
                <a:gridCol w="1705562">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Comfort Level</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i="0" dirty="0" err="1">
                          <a:solidFill>
                            <a:sysClr val="windowText" lastClr="000000"/>
                          </a:solidFill>
                          <a:effectLst/>
                        </a:rPr>
                        <a:t>PowerQuery</a:t>
                      </a:r>
                      <a:r>
                        <a:rPr lang="en-US" sz="1800" b="0" i="0" dirty="0">
                          <a:solidFill>
                            <a:sysClr val="windowText" lastClr="000000"/>
                          </a:solidFill>
                          <a:effectLst/>
                        </a:rPr>
                        <a:t> Direct query of RDBMS</a:t>
                      </a:r>
                      <a:endParaRPr lang="en-US" b="0" i="0" dirty="0">
                        <a:solidFill>
                          <a:sysClr val="windowText" lastClr="000000"/>
                        </a:solidFill>
                        <a:effectLst/>
                      </a:endParaRPr>
                    </a:p>
                  </a:txBody>
                  <a:tcPr anchor="ctr"/>
                </a:tc>
                <a:tc>
                  <a:txBody>
                    <a:bodyPr/>
                    <a:lstStyle/>
                    <a:p>
                      <a:pPr algn="l" rtl="0" fontAlgn="base"/>
                      <a:r>
                        <a:rPr lang="en-US" sz="1800" b="0" i="0" dirty="0" err="1">
                          <a:solidFill>
                            <a:sysClr val="windowText" lastClr="000000"/>
                          </a:solidFill>
                          <a:effectLst/>
                        </a:rPr>
                        <a:t>PowerBI</a:t>
                      </a:r>
                      <a:r>
                        <a:rPr lang="en-US" sz="1800" b="0" i="0" dirty="0">
                          <a:solidFill>
                            <a:sysClr val="windowText" lastClr="000000"/>
                          </a:solidFill>
                          <a:effectLst/>
                        </a:rPr>
                        <a:t> Specialist</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15</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i="0" dirty="0">
                          <a:solidFill>
                            <a:sysClr val="windowText" lastClr="000000"/>
                          </a:solidFill>
                          <a:effectLst/>
                        </a:rPr>
                        <a:t>Database Mirroring and then direct to mirror</a:t>
                      </a:r>
                      <a:endParaRPr lang="en-US" b="0" i="0" dirty="0">
                        <a:solidFill>
                          <a:sysClr val="windowText" lastClr="000000"/>
                        </a:solidFill>
                        <a:effectLst/>
                      </a:endParaRPr>
                    </a:p>
                  </a:txBody>
                  <a:tcPr anchor="ctr"/>
                </a:tc>
                <a:tc>
                  <a:txBody>
                    <a:bodyPr/>
                    <a:lstStyle/>
                    <a:p>
                      <a:pPr algn="l" rtl="0" fontAlgn="base"/>
                      <a:r>
                        <a:rPr lang="en-US" sz="1800" b="0" i="0" dirty="0">
                          <a:solidFill>
                            <a:srgbClr val="FF0000"/>
                          </a:solidFill>
                          <a:effectLst/>
                        </a:rPr>
                        <a:t>DBA</a:t>
                      </a:r>
                      <a:endParaRPr lang="en-US" b="0" i="0" dirty="0">
                        <a:solidFill>
                          <a:srgbClr val="FF0000"/>
                        </a:solidFill>
                        <a:effectLst/>
                      </a:endParaRPr>
                    </a:p>
                  </a:txBody>
                  <a:tcPr anchor="ctr"/>
                </a:tc>
                <a:tc>
                  <a:txBody>
                    <a:bodyPr/>
                    <a:lstStyle/>
                    <a:p>
                      <a:pPr algn="l" rtl="0" fontAlgn="base"/>
                      <a:r>
                        <a:rPr lang="en-US" sz="1800" b="0" dirty="0">
                          <a:solidFill>
                            <a:srgbClr val="FF0000"/>
                          </a:solidFill>
                          <a:effectLst/>
                        </a:rPr>
                        <a:t>60​</a:t>
                      </a:r>
                      <a:endParaRPr lang="en-US" b="0" i="0" dirty="0">
                        <a:solidFill>
                          <a:srgbClr val="FF0000"/>
                        </a:solidFill>
                        <a:effectLst/>
                      </a:endParaRPr>
                    </a:p>
                  </a:txBody>
                  <a:tcPr anchor="ctr"/>
                </a:tc>
                <a:tc>
                  <a:txBody>
                    <a:bodyPr/>
                    <a:lstStyle/>
                    <a:p>
                      <a:pPr algn="l" rtl="0" fontAlgn="base"/>
                      <a:r>
                        <a:rPr lang="en-US" sz="1800" b="0" dirty="0">
                          <a:solidFill>
                            <a:srgbClr val="FF0000"/>
                          </a:solidFill>
                          <a:effectLst/>
                        </a:rPr>
                        <a:t>75​</a:t>
                      </a:r>
                      <a:endParaRPr lang="en-US" b="0" i="0" dirty="0">
                        <a:solidFill>
                          <a:srgbClr val="FF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Azure Data Factory and query Fabric workspaces</a:t>
                      </a:r>
                      <a:endParaRPr lang="en-US" b="0" i="0" dirty="0">
                        <a:solidFill>
                          <a:sysClr val="windowText" lastClr="000000"/>
                        </a:solidFill>
                        <a:effectLst/>
                      </a:endParaRPr>
                    </a:p>
                  </a:txBody>
                  <a:tcPr anchor="ctr"/>
                </a:tc>
                <a:tc>
                  <a:txBody>
                    <a:bodyPr/>
                    <a:lstStyle/>
                    <a:p>
                      <a:pPr algn="l" rtl="0" fontAlgn="base"/>
                      <a:r>
                        <a:rPr lang="en-US" sz="1800" b="0" dirty="0">
                          <a:solidFill>
                            <a:srgbClr val="FF0000"/>
                          </a:solidFill>
                          <a:effectLst/>
                        </a:rPr>
                        <a:t>Integration Specialist</a:t>
                      </a:r>
                      <a:endParaRPr lang="en-US" b="0" i="0" dirty="0">
                        <a:solidFill>
                          <a:srgbClr val="FF0000"/>
                        </a:solidFill>
                        <a:effectLst/>
                      </a:endParaRPr>
                    </a:p>
                  </a:txBody>
                  <a:tcPr anchor="ctr"/>
                </a:tc>
                <a:tc>
                  <a:txBody>
                    <a:bodyPr/>
                    <a:lstStyle/>
                    <a:p>
                      <a:pPr algn="l" rtl="0" fontAlgn="base"/>
                      <a:r>
                        <a:rPr lang="en-US" sz="1800" b="0" dirty="0">
                          <a:solidFill>
                            <a:srgbClr val="FF0000"/>
                          </a:solidFill>
                          <a:effectLst/>
                        </a:rPr>
                        <a:t>60</a:t>
                      </a:r>
                      <a:endParaRPr lang="en-US" b="0" i="0" dirty="0">
                        <a:solidFill>
                          <a:srgbClr val="FF0000"/>
                        </a:solidFill>
                        <a:effectLst/>
                      </a:endParaRPr>
                    </a:p>
                  </a:txBody>
                  <a:tcPr anchor="ctr"/>
                </a:tc>
                <a:tc>
                  <a:txBody>
                    <a:bodyPr/>
                    <a:lstStyle/>
                    <a:p>
                      <a:pPr algn="l" rtl="0" fontAlgn="base"/>
                      <a:r>
                        <a:rPr lang="en-US" sz="1800" b="0" dirty="0">
                          <a:solidFill>
                            <a:srgbClr val="FF0000"/>
                          </a:solidFill>
                          <a:effectLst/>
                        </a:rPr>
                        <a:t>95</a:t>
                      </a:r>
                      <a:endParaRPr lang="en-US" b="0" i="0" dirty="0">
                        <a:solidFill>
                          <a:srgbClr val="FF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Instant Extracts with </a:t>
                      </a:r>
                      <a:r>
                        <a:rPr lang="en-US" sz="1800" b="0" dirty="0" err="1">
                          <a:solidFill>
                            <a:sysClr val="windowText" lastClr="000000"/>
                          </a:solidFill>
                          <a:effectLst/>
                        </a:rPr>
                        <a:t>Powerquery</a:t>
                      </a:r>
                      <a:r>
                        <a:rPr lang="en-US" sz="1800" b="0" dirty="0">
                          <a:solidFill>
                            <a:sysClr val="windowText" lastClr="000000"/>
                          </a:solidFill>
                          <a:effectLst/>
                        </a:rPr>
                        <a:t> to instant extract</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DBA or Cloud Admin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5</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8</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4" name="TextBox 3">
            <a:extLst>
              <a:ext uri="{FF2B5EF4-FFF2-40B4-BE49-F238E27FC236}">
                <a16:creationId xmlns:a16="http://schemas.microsoft.com/office/drawing/2014/main" id="{7BBB3957-C107-4580-9B0A-E4FD61950BFA}"/>
              </a:ext>
            </a:extLst>
          </p:cNvPr>
          <p:cNvSpPr txBox="1"/>
          <p:nvPr/>
        </p:nvSpPr>
        <p:spPr>
          <a:xfrm>
            <a:off x="2719675" y="6038463"/>
            <a:ext cx="5849957" cy="276999"/>
          </a:xfrm>
          <a:prstGeom prst="rect">
            <a:avLst/>
          </a:prstGeom>
          <a:noFill/>
        </p:spPr>
        <p:txBody>
          <a:bodyPr wrap="square" rtlCol="0">
            <a:spAutoFit/>
          </a:bodyPr>
          <a:lstStyle/>
          <a:p>
            <a:r>
              <a:rPr lang="en-US" sz="1200" b="0" dirty="0"/>
              <a:t>*</a:t>
            </a:r>
            <a:r>
              <a:rPr lang="en-US" sz="1200" b="0" i="1" dirty="0" err="1"/>
              <a:t>AdventureWorks</a:t>
            </a:r>
            <a:r>
              <a:rPr lang="en-US" sz="1200" b="0" i="1" dirty="0"/>
              <a:t> </a:t>
            </a:r>
            <a:r>
              <a:rPr lang="en-US" sz="1200" b="0" i="1" dirty="0" err="1"/>
              <a:t>DataWarehouse</a:t>
            </a:r>
            <a:r>
              <a:rPr lang="en-US" sz="1200" b="0" i="1" dirty="0"/>
              <a:t> Used</a:t>
            </a:r>
          </a:p>
        </p:txBody>
      </p:sp>
    </p:spTree>
    <p:extLst>
      <p:ext uri="{BB962C8B-B14F-4D97-AF65-F5344CB8AC3E}">
        <p14:creationId xmlns:p14="http://schemas.microsoft.com/office/powerpoint/2010/main" val="2390678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29C2-EAF6-1EE4-72D6-7465E12D1F96}"/>
              </a:ext>
            </a:extLst>
          </p:cNvPr>
          <p:cNvSpPr>
            <a:spLocks noGrp="1"/>
          </p:cNvSpPr>
          <p:nvPr>
            <p:ph type="title"/>
          </p:nvPr>
        </p:nvSpPr>
        <p:spPr/>
        <p:txBody>
          <a:bodyPr anchor="t">
            <a:normAutofit/>
          </a:bodyPr>
          <a:lstStyle/>
          <a:p>
            <a:r>
              <a:rPr lang="en-US" dirty="0"/>
              <a:t>Real-World Examples</a:t>
            </a:r>
          </a:p>
        </p:txBody>
      </p:sp>
      <p:sp>
        <p:nvSpPr>
          <p:cNvPr id="6" name="Rectangle 1">
            <a:extLst>
              <a:ext uri="{FF2B5EF4-FFF2-40B4-BE49-F238E27FC236}">
                <a16:creationId xmlns:a16="http://schemas.microsoft.com/office/drawing/2014/main" id="{09890CA3-4432-4014-55A0-5EF02AE5659A}"/>
              </a:ext>
            </a:extLst>
          </p:cNvPr>
          <p:cNvSpPr>
            <a:spLocks noGrp="1" noChangeArrowheads="1"/>
          </p:cNvSpPr>
          <p:nvPr>
            <p:ph idx="1"/>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FontTx/>
              <a:buNone/>
              <a:tabLst/>
            </a:pPr>
            <a:r>
              <a:rPr kumimoji="0" lang="en-US" altLang="en-US" sz="1800" b="0" i="0" u="none" strike="noStrike" cap="none" normalizeH="0" baseline="0" dirty="0">
                <a:ln>
                  <a:noFill/>
                </a:ln>
                <a:effectLst/>
              </a:rPr>
              <a:t>Major Healthcare Provider</a:t>
            </a:r>
          </a:p>
          <a:p>
            <a:pPr marL="0" marR="0" lvl="0" indent="0" defTabSz="914400" rtl="0" eaLnBrk="0" fontAlgn="base" latinLnBrk="0" hangingPunct="0">
              <a:lnSpc>
                <a:spcPct val="90000"/>
              </a:lnSpc>
              <a:spcBef>
                <a:spcPct val="0"/>
              </a:spcBef>
              <a:buClrTx/>
              <a:buSzTx/>
              <a:buFontTx/>
              <a:buChar char="•"/>
              <a:tabLst/>
            </a:pPr>
            <a:r>
              <a:rPr lang="en-US" altLang="en-US" sz="1800" dirty="0"/>
              <a:t>Relational data is fed from EPIC and Clarity patient databases via instant extracts.  </a:t>
            </a:r>
          </a:p>
          <a:p>
            <a:pPr marL="0" marR="0" lvl="0" indent="0" defTabSz="914400" rtl="0" eaLnBrk="0" fontAlgn="base" latinLnBrk="0" hangingPunct="0">
              <a:lnSpc>
                <a:spcPct val="90000"/>
              </a:lnSpc>
              <a:spcBef>
                <a:spcPct val="0"/>
              </a:spcBef>
              <a:buClrTx/>
              <a:buSzTx/>
              <a:buFontTx/>
              <a:buChar char="•"/>
              <a:tabLst/>
            </a:pPr>
            <a:r>
              <a:rPr lang="en-US" altLang="en-US" sz="1800" dirty="0"/>
              <a:t>Data is masked before instant extract copies are used for development and testing.</a:t>
            </a:r>
          </a:p>
          <a:p>
            <a:pPr marL="0" marR="0" lvl="0" indent="0" defTabSz="914400" rtl="0" eaLnBrk="0" fontAlgn="base" latinLnBrk="0" hangingPunct="0">
              <a:lnSpc>
                <a:spcPct val="90000"/>
              </a:lnSpc>
              <a:spcBef>
                <a:spcPct val="0"/>
              </a:spcBef>
              <a:buClrTx/>
              <a:buSzTx/>
              <a:buFontTx/>
              <a:buChar char="•"/>
              <a:tabLst/>
            </a:pPr>
            <a:r>
              <a:rPr lang="en-US" altLang="en-US" sz="1800" dirty="0"/>
              <a:t>Third set of instant extracts are used for use with Azure AI services in Fabric but queried directly due to policies that critical patient data does not leave relational database systems. </a:t>
            </a:r>
          </a:p>
          <a:p>
            <a:pPr marL="0" marR="0" lvl="0" indent="0" defTabSz="914400" rtl="0" eaLnBrk="0" fontAlgn="base" latinLnBrk="0" hangingPunct="0">
              <a:lnSpc>
                <a:spcPct val="90000"/>
              </a:lnSpc>
              <a:spcBef>
                <a:spcPct val="0"/>
              </a:spcBef>
              <a:buClrTx/>
              <a:buSzTx/>
              <a:buFontTx/>
              <a:buChar char="•"/>
              <a:tabLst/>
            </a:pPr>
            <a:r>
              <a:rPr kumimoji="0" lang="en-US" altLang="en-US" sz="1800" b="0" i="0" u="none" strike="noStrike" cap="none" normalizeH="0" baseline="0" dirty="0">
                <a:ln>
                  <a:noFill/>
                </a:ln>
                <a:effectLst/>
              </a:rPr>
              <a:t>Encryption is used in flight and </a:t>
            </a:r>
            <a:r>
              <a:rPr lang="en-US" altLang="en-US" sz="1800" dirty="0"/>
              <a:t>at rest.  </a:t>
            </a:r>
          </a:p>
          <a:p>
            <a:pPr marL="0" marR="0" lvl="0" indent="0" defTabSz="914400" rtl="0" eaLnBrk="0" fontAlgn="base" latinLnBrk="0" hangingPunct="0">
              <a:lnSpc>
                <a:spcPct val="90000"/>
              </a:lnSpc>
              <a:spcBef>
                <a:spcPct val="0"/>
              </a:spcBef>
              <a:buClrTx/>
              <a:buSzTx/>
              <a:buFontTx/>
              <a:buChar char="•"/>
              <a:tabLst/>
            </a:pPr>
            <a:r>
              <a:rPr kumimoji="0" lang="en-US" altLang="en-US" sz="1800" b="0" i="0" u="none" strike="noStrike" cap="none" normalizeH="0" baseline="0" dirty="0">
                <a:ln>
                  <a:noFill/>
                </a:ln>
                <a:effectLst/>
              </a:rPr>
              <a:t>All AI development and testing is done in </a:t>
            </a:r>
            <a:r>
              <a:rPr lang="en-US" altLang="en-US" sz="1800" dirty="0"/>
              <a:t>isolated systems to protect from poisoning production AI LLMs.</a:t>
            </a:r>
            <a:endParaRPr kumimoji="0" lang="en-US" altLang="en-US" sz="1800" b="0" i="0" u="none" strike="noStrike" cap="none" normalizeH="0" baseline="0" dirty="0">
              <a:ln>
                <a:noFill/>
              </a:ln>
              <a:effectLst/>
            </a:endParaRPr>
          </a:p>
        </p:txBody>
      </p:sp>
      <p:sp>
        <p:nvSpPr>
          <p:cNvPr id="3" name="Slide Number Placeholder 2">
            <a:extLst>
              <a:ext uri="{FF2B5EF4-FFF2-40B4-BE49-F238E27FC236}">
                <a16:creationId xmlns:a16="http://schemas.microsoft.com/office/drawing/2014/main" id="{34D97B36-7168-681A-7FED-68F4D47C09F2}"/>
              </a:ext>
            </a:extLst>
          </p:cNvPr>
          <p:cNvSpPr>
            <a:spLocks noGrp="1"/>
          </p:cNvSpPr>
          <p:nvPr>
            <p:ph type="sldNum" sz="quarter" idx="4294967295"/>
          </p:nvPr>
        </p:nvSpPr>
        <p:spPr>
          <a:xfrm>
            <a:off x="11734800" y="6356350"/>
            <a:ext cx="457200" cy="365125"/>
          </a:xfrm>
        </p:spPr>
        <p:txBody>
          <a:bodyPr anchor="ctr">
            <a:normAutofit lnSpcReduction="10000"/>
          </a:bodyPr>
          <a:lstStyle/>
          <a:p>
            <a:pPr>
              <a:spcAft>
                <a:spcPts val="600"/>
              </a:spcAft>
            </a:pPr>
            <a:fld id="{B5CEABB6-07DC-46E8-9B57-56EC44A396E5}" type="slidenum">
              <a:rPr lang="en-US" smtClean="0"/>
              <a:pPr>
                <a:spcAft>
                  <a:spcPts val="600"/>
                </a:spcAft>
              </a:pPr>
              <a:t>48</a:t>
            </a:fld>
            <a:endParaRPr lang="en-US"/>
          </a:p>
        </p:txBody>
      </p:sp>
      <p:pic>
        <p:nvPicPr>
          <p:cNvPr id="5" name="Picture 4">
            <a:extLst>
              <a:ext uri="{FF2B5EF4-FFF2-40B4-BE49-F238E27FC236}">
                <a16:creationId xmlns:a16="http://schemas.microsoft.com/office/drawing/2014/main" id="{E59F59F6-58B4-C025-EAB7-B3B86FA3AAAA}"/>
              </a:ext>
            </a:extLst>
          </p:cNvPr>
          <p:cNvPicPr>
            <a:picLocks noChangeAspect="1"/>
          </p:cNvPicPr>
          <p:nvPr/>
        </p:nvPicPr>
        <p:blipFill>
          <a:blip r:embed="rId2"/>
          <a:stretch>
            <a:fillRect/>
          </a:stretch>
        </p:blipFill>
        <p:spPr>
          <a:xfrm>
            <a:off x="2356805" y="3765171"/>
            <a:ext cx="6477952" cy="2591179"/>
          </a:xfrm>
          <a:prstGeom prst="rect">
            <a:avLst/>
          </a:prstGeom>
          <a:noFill/>
        </p:spPr>
      </p:pic>
    </p:spTree>
    <p:extLst>
      <p:ext uri="{BB962C8B-B14F-4D97-AF65-F5344CB8AC3E}">
        <p14:creationId xmlns:p14="http://schemas.microsoft.com/office/powerpoint/2010/main" val="2248352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Consider the criticality of the data that you’re working with.</a:t>
            </a:r>
          </a:p>
          <a:p>
            <a:pPr marL="342900" indent="-342900">
              <a:buFont typeface="Arial" panose="020B0604020202020204" pitchFamily="34" charset="0"/>
              <a:buChar char="•"/>
            </a:pPr>
            <a:r>
              <a:rPr lang="en-US" sz="2400" dirty="0"/>
              <a:t>Use the right tool for the job.</a:t>
            </a:r>
          </a:p>
          <a:p>
            <a:pPr marL="342900" indent="-342900">
              <a:buFont typeface="Arial" panose="020B0604020202020204" pitchFamily="34" charset="0"/>
              <a:buChar char="•"/>
            </a:pPr>
            <a:r>
              <a:rPr lang="en-US" sz="2400" dirty="0"/>
              <a:t>Relational data can be retained and used in conjunction with Fabric and use zero-footprint</a:t>
            </a:r>
          </a:p>
          <a:p>
            <a:pPr marL="342900" indent="-342900">
              <a:buFont typeface="Arial" panose="020B0604020202020204" pitchFamily="34" charset="0"/>
              <a:buChar char="•"/>
            </a:pPr>
            <a:r>
              <a:rPr lang="en-US" sz="2400" dirty="0"/>
              <a:t>Quick refresh options for analytics and AI processes.</a:t>
            </a:r>
          </a:p>
          <a:p>
            <a:pPr marL="342900" indent="-342900">
              <a:buFont typeface="Arial" panose="020B0604020202020204" pitchFamily="34" charset="0"/>
              <a:buChar char="•"/>
            </a:pPr>
            <a:r>
              <a:rPr lang="en-US" sz="2400" dirty="0"/>
              <a:t>Secured, masked data for AI, and honestly, ALL development, testing and training.</a:t>
            </a:r>
          </a:p>
          <a:p>
            <a:endParaRPr lang="en-US" dirty="0"/>
          </a:p>
          <a:p>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4294967295"/>
          </p:nvPr>
        </p:nvSpPr>
        <p:spPr>
          <a:xfrm>
            <a:off x="11734800" y="6356350"/>
            <a:ext cx="457200" cy="365125"/>
          </a:xfrm>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F066-7D80-BF24-FE7D-22779A0B4F11}"/>
              </a:ext>
            </a:extLst>
          </p:cNvPr>
          <p:cNvSpPr>
            <a:spLocks noGrp="1"/>
          </p:cNvSpPr>
          <p:nvPr>
            <p:ph type="title"/>
          </p:nvPr>
        </p:nvSpPr>
        <p:spPr/>
        <p:txBody>
          <a:bodyPr/>
          <a:lstStyle/>
          <a:p>
            <a:r>
              <a:rPr lang="en-US" dirty="0"/>
              <a:t>The Data Lake Conundrum</a:t>
            </a:r>
          </a:p>
        </p:txBody>
      </p:sp>
      <p:sp>
        <p:nvSpPr>
          <p:cNvPr id="4" name="Content Placeholder 3">
            <a:extLst>
              <a:ext uri="{FF2B5EF4-FFF2-40B4-BE49-F238E27FC236}">
                <a16:creationId xmlns:a16="http://schemas.microsoft.com/office/drawing/2014/main" id="{6AD55906-E82A-9E66-5597-519A541BB43C}"/>
              </a:ext>
            </a:extLst>
          </p:cNvPr>
          <p:cNvSpPr>
            <a:spLocks noGrp="1"/>
          </p:cNvSpPr>
          <p:nvPr>
            <p:ph sz="half" idx="1"/>
          </p:nvPr>
        </p:nvSpPr>
        <p:spPr>
          <a:xfrm>
            <a:off x="643804" y="1940252"/>
            <a:ext cx="4184035" cy="3880772"/>
          </a:xfrm>
        </p:spPr>
        <p:txBody>
          <a:bodyPr>
            <a:normAutofit fontScale="55000" lnSpcReduction="20000"/>
          </a:bodyPr>
          <a:lstStyle/>
          <a:p>
            <a:r>
              <a:rPr lang="en-US" dirty="0"/>
              <a:t>Data lakes are for data scientists, not business professionals.</a:t>
            </a:r>
          </a:p>
          <a:p>
            <a:r>
              <a:rPr lang="en-US" dirty="0"/>
              <a:t>ACID support is rarely available.</a:t>
            </a:r>
          </a:p>
          <a:p>
            <a:r>
              <a:rPr lang="en-US" dirty="0"/>
              <a:t>Data lakes are more vulnerable to data silos and data sprawl.</a:t>
            </a:r>
          </a:p>
          <a:p>
            <a:r>
              <a:rPr lang="en-US" dirty="0"/>
              <a:t>Data lakes don’t possess the robust security layers built into relational systems.</a:t>
            </a:r>
          </a:p>
        </p:txBody>
      </p:sp>
      <p:sp>
        <p:nvSpPr>
          <p:cNvPr id="5" name="Content Placeholder 4">
            <a:extLst>
              <a:ext uri="{FF2B5EF4-FFF2-40B4-BE49-F238E27FC236}">
                <a16:creationId xmlns:a16="http://schemas.microsoft.com/office/drawing/2014/main" id="{D7E8D4EC-BE57-2958-9716-E8ADD526A3CD}"/>
              </a:ext>
            </a:extLst>
          </p:cNvPr>
          <p:cNvSpPr>
            <a:spLocks noGrp="1"/>
          </p:cNvSpPr>
          <p:nvPr>
            <p:ph sz="half" idx="2"/>
          </p:nvPr>
        </p:nvSpPr>
        <p:spPr>
          <a:xfrm>
            <a:off x="5069014" y="1940252"/>
            <a:ext cx="4184034" cy="3880773"/>
          </a:xfrm>
        </p:spPr>
        <p:txBody>
          <a:bodyPr>
            <a:normAutofit fontScale="55000" lnSpcReduction="20000"/>
          </a:bodyPr>
          <a:lstStyle/>
          <a:p>
            <a:r>
              <a:rPr lang="en-US" dirty="0"/>
              <a:t>They often create compliance risks for certain critical data</a:t>
            </a:r>
          </a:p>
          <a:p>
            <a:r>
              <a:rPr lang="en-US" dirty="0"/>
              <a:t>Recent data breaches and lawsuits have demonstrated how data lakes have challenged customers who thought it simply would replace relational systems of yesterday.</a:t>
            </a:r>
          </a:p>
          <a:p>
            <a:endParaRPr lang="en-US" dirty="0"/>
          </a:p>
        </p:txBody>
      </p:sp>
      <p:sp>
        <p:nvSpPr>
          <p:cNvPr id="3" name="Slide Number Placeholder 2">
            <a:extLst>
              <a:ext uri="{FF2B5EF4-FFF2-40B4-BE49-F238E27FC236}">
                <a16:creationId xmlns:a16="http://schemas.microsoft.com/office/drawing/2014/main" id="{D2E01BFD-7893-D2E9-E6CA-76BB1FFB1436}"/>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6" name="Picture 5" descr="A blue logo with a black background&#10;&#10;Description automatically generated">
            <a:extLst>
              <a:ext uri="{FF2B5EF4-FFF2-40B4-BE49-F238E27FC236}">
                <a16:creationId xmlns:a16="http://schemas.microsoft.com/office/drawing/2014/main" id="{73DBEAC9-1793-5ECC-73BA-052E439A8605}"/>
              </a:ext>
            </a:extLst>
          </p:cNvPr>
          <p:cNvPicPr>
            <a:picLocks noChangeAspect="1"/>
          </p:cNvPicPr>
          <p:nvPr/>
        </p:nvPicPr>
        <p:blipFill>
          <a:blip r:embed="rId3"/>
          <a:stretch>
            <a:fillRect/>
          </a:stretch>
        </p:blipFill>
        <p:spPr>
          <a:xfrm>
            <a:off x="6550831" y="5591800"/>
            <a:ext cx="1033113" cy="1035130"/>
          </a:xfrm>
          <a:prstGeom prst="rect">
            <a:avLst/>
          </a:prstGeom>
        </p:spPr>
      </p:pic>
      <p:pic>
        <p:nvPicPr>
          <p:cNvPr id="7" name="Graphic 6">
            <a:extLst>
              <a:ext uri="{FF2B5EF4-FFF2-40B4-BE49-F238E27FC236}">
                <a16:creationId xmlns:a16="http://schemas.microsoft.com/office/drawing/2014/main" id="{E5F05A13-1C4F-DD27-9DE5-1588B9470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1667" y="5591800"/>
            <a:ext cx="1169335" cy="1116693"/>
          </a:xfrm>
          <a:prstGeom prst="rect">
            <a:avLst/>
          </a:prstGeom>
        </p:spPr>
      </p:pic>
      <p:sp>
        <p:nvSpPr>
          <p:cNvPr id="8" name="AutoShape 2" descr="How to Connect &amp; Load Data from Looker to AWS Datalake?">
            <a:extLst>
              <a:ext uri="{FF2B5EF4-FFF2-40B4-BE49-F238E27FC236}">
                <a16:creationId xmlns:a16="http://schemas.microsoft.com/office/drawing/2014/main" id="{BC4C1CE9-FF03-FE12-A2A0-467B41CD61BD}"/>
              </a:ext>
            </a:extLst>
          </p:cNvPr>
          <p:cNvSpPr>
            <a:spLocks noChangeAspect="1" noChangeArrowheads="1"/>
          </p:cNvSpPr>
          <p:nvPr/>
        </p:nvSpPr>
        <p:spPr bwMode="auto">
          <a:xfrm>
            <a:off x="5943600" y="3243902"/>
            <a:ext cx="337497" cy="337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data warehouse architecture ...">
            <a:extLst>
              <a:ext uri="{FF2B5EF4-FFF2-40B4-BE49-F238E27FC236}">
                <a16:creationId xmlns:a16="http://schemas.microsoft.com/office/drawing/2014/main" id="{3DAAAFCE-687F-4AB3-F294-9B08CDD4A98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0574" y="5648658"/>
            <a:ext cx="1685018" cy="105983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647F4302-C0D4-B9F1-6B87-5907DA8DDC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8231" y="5498040"/>
            <a:ext cx="1304211" cy="1304211"/>
          </a:xfrm>
          <a:prstGeom prst="rect">
            <a:avLst/>
          </a:prstGeom>
        </p:spPr>
      </p:pic>
      <p:pic>
        <p:nvPicPr>
          <p:cNvPr id="3078" name="Picture 6" descr="Image result for google data lake icon">
            <a:extLst>
              <a:ext uri="{FF2B5EF4-FFF2-40B4-BE49-F238E27FC236}">
                <a16:creationId xmlns:a16="http://schemas.microsoft.com/office/drawing/2014/main" id="{505BF397-E7BF-8820-26FE-1A1CB3DBB33A}"/>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109620" y="5589912"/>
            <a:ext cx="1041896" cy="103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796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853629" y="1784418"/>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810154" y="3454817"/>
            <a:ext cx="5528217" cy="2029969"/>
          </a:xfrm>
        </p:spPr>
        <p:txBody>
          <a:bodyPr bIns="0">
            <a:normAutofit fontScale="70000" lnSpcReduction="20000"/>
          </a:bodyPr>
          <a:lstStyle/>
          <a:p>
            <a:pPr algn="l"/>
            <a:r>
              <a:rPr lang="en-US" dirty="0"/>
              <a:t>Kellyn Gorman</a:t>
            </a:r>
          </a:p>
          <a:p>
            <a:pPr algn="l"/>
            <a:r>
              <a:rPr lang="en-US" dirty="0"/>
              <a:t>Director of Data and AI, Silk</a:t>
            </a:r>
          </a:p>
          <a:p>
            <a:pPr algn="l"/>
            <a:r>
              <a:rPr lang="en-US" dirty="0">
                <a:solidFill>
                  <a:schemeClr val="bg1"/>
                </a:solidFill>
                <a:hlinkClick r:id="rId3">
                  <a:extLst>
                    <a:ext uri="{A12FA001-AC4F-418D-AE19-62706E023703}">
                      <ahyp:hlinkClr xmlns:ahyp="http://schemas.microsoft.com/office/drawing/2018/hyperlinkcolor" val="tx"/>
                    </a:ext>
                  </a:extLst>
                </a:hlinkClick>
              </a:rPr>
              <a:t>dbakevlar.com</a:t>
            </a:r>
            <a:endParaRPr lang="en-US" dirty="0">
              <a:solidFill>
                <a:schemeClr val="bg1"/>
              </a:solidFill>
            </a:endParaRPr>
          </a:p>
          <a:p>
            <a:pPr algn="l"/>
            <a:r>
              <a:rPr lang="en-US" dirty="0">
                <a:solidFill>
                  <a:schemeClr val="bg1"/>
                </a:solidFill>
              </a:rPr>
              <a:t>Kellyn.Gorman@silk.us</a:t>
            </a:r>
          </a:p>
          <a:p>
            <a:pPr algn="l"/>
            <a:r>
              <a:rPr lang="en-US" dirty="0"/>
              <a:t>@DBAKevlar</a:t>
            </a:r>
          </a:p>
        </p:txBody>
      </p:sp>
      <p:sp>
        <p:nvSpPr>
          <p:cNvPr id="4" name="TextBox 3">
            <a:extLst>
              <a:ext uri="{FF2B5EF4-FFF2-40B4-BE49-F238E27FC236}">
                <a16:creationId xmlns:a16="http://schemas.microsoft.com/office/drawing/2014/main" id="{820C225E-D245-82CC-FF97-7E77B2FFCDFD}"/>
              </a:ext>
            </a:extLst>
          </p:cNvPr>
          <p:cNvSpPr txBox="1"/>
          <p:nvPr/>
        </p:nvSpPr>
        <p:spPr>
          <a:xfrm>
            <a:off x="663919" y="1055979"/>
            <a:ext cx="4254500" cy="830997"/>
          </a:xfrm>
          <a:prstGeom prst="rect">
            <a:avLst/>
          </a:prstGeom>
          <a:noFill/>
        </p:spPr>
        <p:txBody>
          <a:bodyPr wrap="square" rtlCol="0">
            <a:spAutoFit/>
          </a:bodyPr>
          <a:lstStyle/>
          <a:p>
            <a:r>
              <a:rPr lang="en-US" sz="4800" b="1" dirty="0">
                <a:solidFill>
                  <a:schemeClr val="bg1"/>
                </a:solidFill>
              </a:rPr>
              <a:t>Questions?</a:t>
            </a:r>
          </a:p>
        </p:txBody>
      </p:sp>
    </p:spTree>
    <p:extLst>
      <p:ext uri="{BB962C8B-B14F-4D97-AF65-F5344CB8AC3E}">
        <p14:creationId xmlns:p14="http://schemas.microsoft.com/office/powerpoint/2010/main" val="243649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ED9AF9BA-B508-6BAA-0D64-43809103D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82" r="20328" b="908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BC9CBD-7AD5-B4E8-2C4D-7A0ED8611559}"/>
              </a:ext>
            </a:extLst>
          </p:cNvPr>
          <p:cNvSpPr>
            <a:spLocks noGrp="1"/>
          </p:cNvSpPr>
          <p:nvPr>
            <p:ph type="ctrTitle"/>
          </p:nvPr>
        </p:nvSpPr>
        <p:spPr>
          <a:xfrm>
            <a:off x="477981" y="1122363"/>
            <a:ext cx="4023360" cy="1933055"/>
          </a:xfrm>
        </p:spPr>
        <p:txBody>
          <a:bodyPr vert="horz" lIns="91440" tIns="45720" rIns="91440" bIns="45720" rtlCol="0" anchor="b">
            <a:normAutofit/>
          </a:bodyPr>
          <a:lstStyle/>
          <a:p>
            <a:pPr>
              <a:lnSpc>
                <a:spcPct val="90000"/>
              </a:lnSpc>
            </a:pPr>
            <a:r>
              <a:rPr lang="en-US" sz="4800" dirty="0">
                <a:solidFill>
                  <a:schemeClr val="bg1"/>
                </a:solidFill>
                <a:latin typeface="+mj-lt"/>
                <a:cs typeface="+mj-cs"/>
              </a:rPr>
              <a:t>The Goal for this session is…</a:t>
            </a:r>
          </a:p>
        </p:txBody>
      </p:sp>
      <p:sp>
        <p:nvSpPr>
          <p:cNvPr id="3" name="Content Placeholder 2">
            <a:extLst>
              <a:ext uri="{FF2B5EF4-FFF2-40B4-BE49-F238E27FC236}">
                <a16:creationId xmlns:a16="http://schemas.microsoft.com/office/drawing/2014/main" id="{5CEE6913-103F-DFC1-093A-93CF462E4677}"/>
              </a:ext>
            </a:extLst>
          </p:cNvPr>
          <p:cNvSpPr>
            <a:spLocks noGrp="1"/>
          </p:cNvSpPr>
          <p:nvPr>
            <p:ph type="subTitle" idx="1"/>
          </p:nvPr>
        </p:nvSpPr>
        <p:spPr>
          <a:xfrm>
            <a:off x="477981" y="3838388"/>
            <a:ext cx="7167726" cy="2652063"/>
          </a:xfrm>
        </p:spPr>
        <p:txBody>
          <a:bodyPr vert="horz" lIns="91440" tIns="45720" rIns="91440" bIns="45720" rtlCol="0">
            <a:normAutofit/>
          </a:bodyPr>
          <a:lstStyle/>
          <a:p>
            <a:pPr>
              <a:lnSpc>
                <a:spcPct val="90000"/>
              </a:lnSpc>
            </a:pPr>
            <a:r>
              <a:rPr lang="en-US" sz="2400" dirty="0">
                <a:solidFill>
                  <a:schemeClr val="bg1"/>
                </a:solidFill>
                <a:latin typeface="+mn-lt"/>
                <a:cs typeface="+mn-cs"/>
              </a:rPr>
              <a:t>NOT to say data lakes are bad, but that you should use data lakes for the right data and for the right reasons.</a:t>
            </a:r>
          </a:p>
          <a:p>
            <a:pPr>
              <a:lnSpc>
                <a:spcPct val="90000"/>
              </a:lnSpc>
            </a:pPr>
            <a:r>
              <a:rPr lang="en-US" sz="2400" dirty="0">
                <a:solidFill>
                  <a:schemeClr val="bg1"/>
                </a:solidFill>
                <a:latin typeface="+mn-lt"/>
                <a:cs typeface="+mn-cs"/>
              </a:rPr>
              <a:t>Next, I will show you how to use relational databases with Fabric without impacting what it needs to do each day.</a:t>
            </a:r>
          </a:p>
        </p:txBody>
      </p:sp>
      <p:sp>
        <p:nvSpPr>
          <p:cNvPr id="1042" name="Rectangle 10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4" name="Rectangle 10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129A509-127F-E0C5-42BA-71C4411473BA}"/>
              </a:ext>
            </a:extLst>
          </p:cNvPr>
          <p:cNvSpPr>
            <a:spLocks noGrp="1"/>
          </p:cNvSpPr>
          <p:nvPr>
            <p:ph type="sldNum" sz="quarter" idx="4294967295"/>
          </p:nvPr>
        </p:nvSpPr>
        <p:spPr>
          <a:xfrm>
            <a:off x="8970819" y="6356350"/>
            <a:ext cx="2743200" cy="365125"/>
          </a:xfrm>
        </p:spPr>
        <p:txBody>
          <a:bodyPr vert="horz" lIns="91440" tIns="45720" rIns="91440" bIns="45720" rtlCol="0" anchor="ctr">
            <a:normAutofit/>
          </a:bodyPr>
          <a:lstStyle/>
          <a:p>
            <a:pPr algn="r" fontAlgn="auto">
              <a:spcBef>
                <a:spcPts val="0"/>
              </a:spcBef>
              <a:spcAft>
                <a:spcPts val="600"/>
              </a:spcAft>
              <a:defRPr/>
            </a:pPr>
            <a:fld id="{B5CEABB6-07DC-46E8-9B57-56EC44A396E5}" type="slidenum">
              <a:rPr lang="en-US" sz="1200" b="0">
                <a:solidFill>
                  <a:schemeClr val="bg1"/>
                </a:solidFill>
                <a:latin typeface="Calibri" panose="020F0502020204030204"/>
                <a:cs typeface="+mn-cs"/>
              </a:rPr>
              <a:pPr algn="r" fontAlgn="auto">
                <a:spcBef>
                  <a:spcPts val="0"/>
                </a:spcBef>
                <a:spcAft>
                  <a:spcPts val="600"/>
                </a:spcAft>
                <a:defRPr/>
              </a:pPr>
              <a:t>6</a:t>
            </a:fld>
            <a:endParaRPr lang="en-US" sz="1200" b="0">
              <a:solidFill>
                <a:schemeClr val="bg1"/>
              </a:solidFill>
              <a:latin typeface="Calibri" panose="020F0502020204030204"/>
              <a:cs typeface="+mn-cs"/>
            </a:endParaRPr>
          </a:p>
        </p:txBody>
      </p:sp>
    </p:spTree>
    <p:extLst>
      <p:ext uri="{BB962C8B-B14F-4D97-AF65-F5344CB8AC3E}">
        <p14:creationId xmlns:p14="http://schemas.microsoft.com/office/powerpoint/2010/main" val="180680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AD2AE59-5630-4D5C-83A9-4CDEF4D7DCFB}"/>
              </a:ext>
            </a:extLst>
          </p:cNvPr>
          <p:cNvSpPr>
            <a:spLocks noGrp="1"/>
          </p:cNvSpPr>
          <p:nvPr>
            <p:ph type="ctrTitle"/>
          </p:nvPr>
        </p:nvSpPr>
        <p:spPr>
          <a:xfrm>
            <a:off x="5232400" y="1641752"/>
            <a:ext cx="6140449" cy="1323439"/>
          </a:xfrm>
        </p:spPr>
        <p:txBody>
          <a:bodyPr vert="horz" lIns="91440" tIns="45720" rIns="91440" bIns="45720" rtlCol="0" anchor="t">
            <a:normAutofit/>
          </a:bodyPr>
          <a:lstStyle/>
          <a:p>
            <a:pPr>
              <a:lnSpc>
                <a:spcPct val="90000"/>
              </a:lnSpc>
            </a:pPr>
            <a:r>
              <a:rPr lang="en-US">
                <a:solidFill>
                  <a:schemeClr val="bg1"/>
                </a:solidFill>
                <a:latin typeface="+mj-lt"/>
                <a:cs typeface="+mj-cs"/>
              </a:rPr>
              <a:t>Overview of Azure Fabric and Integration to AI</a:t>
            </a:r>
          </a:p>
        </p:txBody>
      </p:sp>
      <p:pic>
        <p:nvPicPr>
          <p:cNvPr id="5" name="Picture 4">
            <a:extLst>
              <a:ext uri="{FF2B5EF4-FFF2-40B4-BE49-F238E27FC236}">
                <a16:creationId xmlns:a16="http://schemas.microsoft.com/office/drawing/2014/main" id="{7B10FA37-F967-6B3A-3A36-D8B07BFD3192}"/>
              </a:ext>
            </a:extLst>
          </p:cNvPr>
          <p:cNvPicPr>
            <a:picLocks noChangeAspect="1"/>
          </p:cNvPicPr>
          <p:nvPr/>
        </p:nvPicPr>
        <p:blipFill>
          <a:blip r:embed="rId3"/>
          <a:srcRect t="22510" r="2" b="11717"/>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p:spPr>
      </p:pic>
      <p:grpSp>
        <p:nvGrpSpPr>
          <p:cNvPr id="14" name="Group 13">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5" name="Freeform: Shape 14">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Content Placeholder 1">
            <a:extLst>
              <a:ext uri="{FF2B5EF4-FFF2-40B4-BE49-F238E27FC236}">
                <a16:creationId xmlns:a16="http://schemas.microsoft.com/office/drawing/2014/main" id="{AFD059B1-E058-CD3D-1BEC-E1ECD41ECC4B}"/>
              </a:ext>
            </a:extLst>
          </p:cNvPr>
          <p:cNvSpPr>
            <a:spLocks noGrp="1" noChangeArrowheads="1"/>
          </p:cNvSpPr>
          <p:nvPr>
            <p:ph type="subTitle" idx="1"/>
          </p:nvPr>
        </p:nvSpPr>
        <p:spPr bwMode="auto">
          <a:xfrm>
            <a:off x="5232401" y="3146400"/>
            <a:ext cx="6140449" cy="268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alpha val="80000"/>
                </a:schemeClr>
              </a:solidFill>
              <a:effectLst/>
              <a:latin typeface="+mn-lt"/>
              <a:cs typeface="+mn-cs"/>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alpha val="80000"/>
                  </a:schemeClr>
                </a:solidFill>
                <a:effectLst/>
                <a:latin typeface="+mn-lt"/>
                <a:cs typeface="+mn-cs"/>
              </a:rPr>
              <a:t>What is Azure Fabric?</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alpha val="80000"/>
                  </a:schemeClr>
                </a:solidFill>
                <a:effectLst/>
                <a:latin typeface="+mn-lt"/>
                <a:cs typeface="+mn-cs"/>
              </a:rPr>
              <a:t>Key components of Azure Fabric</a:t>
            </a:r>
          </a:p>
          <a:p>
            <a:pPr lvl="1" indent="-228600" algn="l" fontAlgn="base">
              <a:lnSpc>
                <a:spcPct val="90000"/>
              </a:lnSpc>
              <a:spcBef>
                <a:spcPct val="0"/>
              </a:spcBef>
              <a:spcAft>
                <a:spcPts val="600"/>
              </a:spcAft>
              <a:buFont typeface="Arial" panose="020B0604020202020204" pitchFamily="34" charset="0"/>
              <a:buChar char="•"/>
            </a:pPr>
            <a:r>
              <a:rPr kumimoji="0" lang="en-US" altLang="en-US" sz="2400" b="0" i="0" u="none" strike="noStrike" cap="none" normalizeH="0" baseline="0" dirty="0">
                <a:ln>
                  <a:noFill/>
                </a:ln>
                <a:solidFill>
                  <a:schemeClr val="bg1">
                    <a:alpha val="80000"/>
                  </a:schemeClr>
                </a:solidFill>
                <a:effectLst/>
                <a:latin typeface="+mn-lt"/>
                <a:cs typeface="+mn-cs"/>
              </a:rPr>
              <a:t>Services</a:t>
            </a:r>
          </a:p>
          <a:p>
            <a:pPr lvl="1" indent="-228600" algn="l" fontAlgn="base">
              <a:lnSpc>
                <a:spcPct val="90000"/>
              </a:lnSpc>
              <a:spcBef>
                <a:spcPct val="0"/>
              </a:spcBef>
              <a:spcAft>
                <a:spcPts val="600"/>
              </a:spcAft>
              <a:buFont typeface="Arial" panose="020B0604020202020204" pitchFamily="34" charset="0"/>
              <a:buChar char="•"/>
            </a:pPr>
            <a:r>
              <a:rPr lang="en-US" altLang="en-US" sz="2400" dirty="0">
                <a:solidFill>
                  <a:schemeClr val="bg1">
                    <a:alpha val="80000"/>
                  </a:schemeClr>
                </a:solidFill>
                <a:latin typeface="+mn-lt"/>
                <a:cs typeface="+mn-cs"/>
              </a:rPr>
              <a:t>Infrastructure</a:t>
            </a:r>
            <a:endParaRPr kumimoji="0" lang="en-US" altLang="en-US" sz="2400" b="0" i="0" u="none" strike="noStrike" cap="none" normalizeH="0" baseline="0" dirty="0">
              <a:ln>
                <a:noFill/>
              </a:ln>
              <a:solidFill>
                <a:schemeClr val="bg1">
                  <a:alpha val="80000"/>
                </a:schemeClr>
              </a:solidFill>
              <a:effectLst/>
              <a:latin typeface="+mn-lt"/>
              <a:cs typeface="+mn-cs"/>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alpha val="80000"/>
                  </a:schemeClr>
                </a:solidFill>
                <a:effectLst/>
                <a:latin typeface="+mn-lt"/>
                <a:cs typeface="+mn-cs"/>
              </a:rPr>
              <a:t>How Azure Fabric supports AI and data processing </a:t>
            </a:r>
          </a:p>
        </p:txBody>
      </p:sp>
      <p:sp>
        <p:nvSpPr>
          <p:cNvPr id="7" name="Slide Number Placeholder 6" hidden="1">
            <a:extLst>
              <a:ext uri="{FF2B5EF4-FFF2-40B4-BE49-F238E27FC236}">
                <a16:creationId xmlns:a16="http://schemas.microsoft.com/office/drawing/2014/main" id="{08761B51-19E8-1412-3155-39DDEACA1818}"/>
              </a:ext>
            </a:extLst>
          </p:cNvPr>
          <p:cNvSpPr>
            <a:spLocks noGrp="1"/>
          </p:cNvSpPr>
          <p:nvPr>
            <p:ph type="sldNum" sz="quarter" idx="4294967295"/>
          </p:nvPr>
        </p:nvSpPr>
        <p:spPr>
          <a:xfrm>
            <a:off x="9372600" y="6356350"/>
            <a:ext cx="28194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B5CEABB6-07DC-46E8-9B57-56EC44A396E5}" type="slidenum">
              <a:rPr lang="en-US" smtClean="0"/>
              <a:pPr/>
              <a:t>7</a:t>
            </a:fld>
            <a:endParaRPr lang="en-US"/>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uilding a Data Culture Using Microsoft Fabric | by James Wood | Switched  On: The Bowdark Blog">
            <a:extLst>
              <a:ext uri="{FF2B5EF4-FFF2-40B4-BE49-F238E27FC236}">
                <a16:creationId xmlns:a16="http://schemas.microsoft.com/office/drawing/2014/main" id="{FFE6BE7B-2AB5-8FA9-35E6-0D64A4CE7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41" y="0"/>
            <a:ext cx="11075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ECED5B5-7970-C965-4C38-23F7EB7AA6B7}"/>
              </a:ext>
            </a:extLst>
          </p:cNvPr>
          <p:cNvSpPr/>
          <p:nvPr/>
        </p:nvSpPr>
        <p:spPr>
          <a:xfrm>
            <a:off x="302079" y="6147707"/>
            <a:ext cx="11250385" cy="710293"/>
          </a:xfrm>
          <a:prstGeom prst="round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21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BAA98-12C1-84CD-9AB4-8E11F5E02C00}"/>
              </a:ext>
            </a:extLst>
          </p:cNvPr>
          <p:cNvSpPr>
            <a:spLocks noGrp="1"/>
          </p:cNvSpPr>
          <p:nvPr>
            <p:ph type="title"/>
          </p:nvPr>
        </p:nvSpPr>
        <p:spPr/>
        <p:txBody>
          <a:bodyPr/>
          <a:lstStyle/>
          <a:p>
            <a:r>
              <a:rPr lang="en-US" dirty="0"/>
              <a:t>Unified Analytics Platform</a:t>
            </a:r>
          </a:p>
        </p:txBody>
      </p:sp>
      <p:sp>
        <p:nvSpPr>
          <p:cNvPr id="7" name="Table Placeholder 6">
            <a:extLst>
              <a:ext uri="{FF2B5EF4-FFF2-40B4-BE49-F238E27FC236}">
                <a16:creationId xmlns:a16="http://schemas.microsoft.com/office/drawing/2014/main" id="{6ED3D9A3-6496-628C-5BBB-7C2847A2EC8B}"/>
              </a:ext>
            </a:extLst>
          </p:cNvPr>
          <p:cNvSpPr>
            <a:spLocks noGrp="1"/>
          </p:cNvSpPr>
          <p:nvPr>
            <p:ph idx="1"/>
          </p:nvPr>
        </p:nvSpPr>
        <p:spPr/>
        <p:txBody>
          <a:bodyPr>
            <a:normAutofit fontScale="77500" lnSpcReduction="20000"/>
          </a:bodyPr>
          <a:lstStyle/>
          <a:p>
            <a:r>
              <a:rPr lang="en-US" dirty="0"/>
              <a:t>Microsoft Fabric provides an </a:t>
            </a:r>
            <a:r>
              <a:rPr lang="en-US" b="1" dirty="0"/>
              <a:t>end-to-end, unified analytics platform</a:t>
            </a:r>
            <a:r>
              <a:rPr lang="en-US" dirty="0"/>
              <a:t> for data ingestion, transformation, storage, and analysis. Power BI integrates directly with this platform to enable data visualization and reporting. This integration allows users to:</a:t>
            </a:r>
          </a:p>
          <a:p>
            <a:pPr>
              <a:buFont typeface="Arial" panose="020B0604020202020204" pitchFamily="34" charset="0"/>
              <a:buChar char="•"/>
            </a:pPr>
            <a:r>
              <a:rPr lang="en-US" dirty="0"/>
              <a:t>Access data across </a:t>
            </a:r>
            <a:r>
              <a:rPr lang="en-US" b="1" dirty="0"/>
              <a:t>Data Lakes</a:t>
            </a:r>
            <a:r>
              <a:rPr lang="en-US" dirty="0"/>
              <a:t>, </a:t>
            </a:r>
            <a:r>
              <a:rPr lang="en-US" b="1" dirty="0"/>
              <a:t>Lake houses</a:t>
            </a:r>
            <a:r>
              <a:rPr lang="en-US" dirty="0"/>
              <a:t>, and </a:t>
            </a:r>
            <a:r>
              <a:rPr lang="en-US" b="1" dirty="0"/>
              <a:t>Data Warehouses</a:t>
            </a:r>
            <a:r>
              <a:rPr lang="en-US" dirty="0"/>
              <a:t> managed by Microsoft Fabric.</a:t>
            </a:r>
          </a:p>
          <a:p>
            <a:pPr>
              <a:buFont typeface="Arial" panose="020B0604020202020204" pitchFamily="34" charset="0"/>
              <a:buChar char="•"/>
            </a:pPr>
            <a:r>
              <a:rPr lang="en-US" dirty="0"/>
              <a:t>Perform </a:t>
            </a:r>
            <a:r>
              <a:rPr lang="en-US" b="1" dirty="0"/>
              <a:t>real-time analytics</a:t>
            </a:r>
            <a:r>
              <a:rPr lang="en-US" dirty="0"/>
              <a:t> and create interactive reports and dashboards in Power BI.</a:t>
            </a:r>
          </a:p>
        </p:txBody>
      </p:sp>
      <p:sp>
        <p:nvSpPr>
          <p:cNvPr id="3" name="Slide Number Placeholder 2">
            <a:extLst>
              <a:ext uri="{FF2B5EF4-FFF2-40B4-BE49-F238E27FC236}">
                <a16:creationId xmlns:a16="http://schemas.microsoft.com/office/drawing/2014/main" id="{02F7E5B9-8809-6A40-66AA-3949CD831797}"/>
              </a:ext>
            </a:extLst>
          </p:cNvPr>
          <p:cNvSpPr>
            <a:spLocks noGrp="1"/>
          </p:cNvSpPr>
          <p:nvPr>
            <p:ph type="sldNum" sz="quarter" idx="4294967295"/>
          </p:nvPr>
        </p:nvSpPr>
        <p:spPr>
          <a:xfrm>
            <a:off x="11734800"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11617669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3EBE90F2909448AA7CFF719C2E4037" ma:contentTypeVersion="12" ma:contentTypeDescription="Create a new document." ma:contentTypeScope="" ma:versionID="1a8720b02e67c574abc48d11eb48cc86">
  <xsd:schema xmlns:xsd="http://www.w3.org/2001/XMLSchema" xmlns:xs="http://www.w3.org/2001/XMLSchema" xmlns:p="http://schemas.microsoft.com/office/2006/metadata/properties" xmlns:ns2="01b33809-ddf1-4d6a-9e84-74ce3034702a" xmlns:ns3="3014cef4-95ea-4aca-b54f-2e9e79ab425e" targetNamespace="http://schemas.microsoft.com/office/2006/metadata/properties" ma:root="true" ma:fieldsID="13862a8e8e7e9948c549ac2b46ef69e1" ns2:_="" ns3:_="">
    <xsd:import namespace="01b33809-ddf1-4d6a-9e84-74ce3034702a"/>
    <xsd:import namespace="3014cef4-95ea-4aca-b54f-2e9e79ab42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b33809-ddf1-4d6a-9e84-74ce30347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14cef4-95ea-4aca-b54f-2e9e79ab425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1F1D92-A3A3-4A11-8E29-6ABE80AFE8B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E62339-8807-420A-9B7F-F814D1EDD784}">
  <ds:schemaRefs>
    <ds:schemaRef ds:uri="http://schemas.microsoft.com/sharepoint/v3/contenttype/forms"/>
  </ds:schemaRefs>
</ds:datastoreItem>
</file>

<file path=customXml/itemProps3.xml><?xml version="1.0" encoding="utf-8"?>
<ds:datastoreItem xmlns:ds="http://schemas.openxmlformats.org/officeDocument/2006/customXml" ds:itemID="{DD5FF134-1A24-48FD-8EA7-6C47F8350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b33809-ddf1-4d6a-9e84-74ce3034702a"/>
    <ds:schemaRef ds:uri="3014cef4-95ea-4aca-b54f-2e9e79ab4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3714</TotalTime>
  <Words>3420</Words>
  <Application>Microsoft Office PowerPoint</Application>
  <PresentationFormat>Widescreen</PresentationFormat>
  <Paragraphs>284</Paragraphs>
  <Slides>50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Calibri</vt:lpstr>
      <vt:lpstr>-apple-system</vt:lpstr>
      <vt:lpstr>Roboto Regular</vt:lpstr>
      <vt:lpstr>Google Sans</vt:lpstr>
      <vt:lpstr>Calibri Light</vt:lpstr>
      <vt:lpstr>Roboto Bold</vt:lpstr>
      <vt:lpstr>Arial</vt:lpstr>
      <vt:lpstr>gatebase Medium</vt:lpstr>
      <vt:lpstr>Office Theme</vt:lpstr>
      <vt:lpstr>Leveraging Data Securely with Fabric and Relational DBs</vt:lpstr>
      <vt:lpstr>Who am I?</vt:lpstr>
      <vt:lpstr>What do I do</vt:lpstr>
      <vt:lpstr>The Data Lake Conundrum</vt:lpstr>
      <vt:lpstr>The Data Lake Conundrum</vt:lpstr>
      <vt:lpstr>The Goal for this session is…</vt:lpstr>
      <vt:lpstr>Overview of Azure Fabric and Integration to AI</vt:lpstr>
      <vt:lpstr>PowerPoint Presentation</vt:lpstr>
      <vt:lpstr>Unified Analytics Platform</vt:lpstr>
      <vt:lpstr>Data Access and Ingestion</vt:lpstr>
      <vt:lpstr>Power BI can connect directly to data through Direct Query, Import Mode, or Composite Models, allowing real-time or scheduled data refreshes.</vt:lpstr>
      <vt:lpstr>Power BI Integration</vt:lpstr>
      <vt:lpstr>Lakehouse and Warehouse for Datasets</vt:lpstr>
      <vt:lpstr>Advanced Analytics</vt:lpstr>
      <vt:lpstr>Collaboration and Sharing</vt:lpstr>
      <vt:lpstr>Azure Machine Learning</vt:lpstr>
      <vt:lpstr>Azure Cognitive Services</vt:lpstr>
      <vt:lpstr>Azure Synapse Analytics</vt:lpstr>
      <vt:lpstr>Azure Cognitive Search</vt:lpstr>
      <vt:lpstr>Power BI AI Services</vt:lpstr>
      <vt:lpstr>Azure Open AI Service</vt:lpstr>
      <vt:lpstr>Azure Cognitive Vision</vt:lpstr>
      <vt:lpstr>Why Purview</vt:lpstr>
      <vt:lpstr>Now that we know all this, what IS common architecture?</vt:lpstr>
      <vt:lpstr>Azure Service Fabric</vt:lpstr>
      <vt:lpstr>Data Security In FAbric</vt:lpstr>
      <vt:lpstr>RDBMS Security</vt:lpstr>
      <vt:lpstr>Why Not Just Use the Production Database? </vt:lpstr>
      <vt:lpstr>Why Not just Use Mirroring?</vt:lpstr>
      <vt:lpstr>Understanding Clones and Snapshots</vt:lpstr>
      <vt:lpstr>Why Use Clones or Snapshots for Fabric?</vt:lpstr>
      <vt:lpstr>What Is Snapshot Replication</vt:lpstr>
      <vt:lpstr>Snapshots/Instant Extracts</vt:lpstr>
      <vt:lpstr>Integrating Extracts to Fabric</vt:lpstr>
      <vt:lpstr>Snapshot Replication for Fabric</vt:lpstr>
      <vt:lpstr>Connecting to an Instant Extract</vt:lpstr>
      <vt:lpstr>Just Like any other Database!</vt:lpstr>
      <vt:lpstr>Choose the Instant Extract </vt:lpstr>
      <vt:lpstr>Using New ADF Gen2 with SQL Server on VM-</vt:lpstr>
      <vt:lpstr>If at first, you don’t succeed…reboot</vt:lpstr>
      <vt:lpstr>Load Data to Power BI</vt:lpstr>
      <vt:lpstr>Format Dataset</vt:lpstr>
      <vt:lpstr>Present Dashboard with AI     </vt:lpstr>
      <vt:lpstr>Using Instant Extracts for RAG</vt:lpstr>
      <vt:lpstr>Why Use Instant Extracts for RAG</vt:lpstr>
      <vt:lpstr>RAG Processing with Extracts</vt:lpstr>
      <vt:lpstr>Execution Timings Using Different Delivery Methods​</vt:lpstr>
      <vt:lpstr>Real-World Examples</vt:lpstr>
      <vt:lpstr>Final tips &amp; takeaways​</vt:lpstr>
      <vt:lpstr>THANK YOU</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Kellyn Gorman</cp:lastModifiedBy>
  <cp:revision>608</cp:revision>
  <cp:lastPrinted>2015-12-02T11:41:23Z</cp:lastPrinted>
  <dcterms:created xsi:type="dcterms:W3CDTF">2015-11-25T13:50:45Z</dcterms:created>
  <dcterms:modified xsi:type="dcterms:W3CDTF">2024-10-16T15:33:55Z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0x010100553EBE90F2909448AA7CFF719C2E4037</vt:lpwstr>
  </property>
</Properties>
</file>